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_rels/presentation.xml.rels" ContentType="application/vnd.openxmlformats-package.relationships+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16.xml.rels" ContentType="application/vnd.openxmlformats-package.relationships+xml"/>
  <Override PartName="/ppt/slideLayouts/_rels/slideLayout18.xml.rels" ContentType="application/vnd.openxmlformats-package.relationships+xml"/>
  <Override PartName="/ppt/slideLayouts/_rels/slideLayout5.xml.rels" ContentType="application/vnd.openxmlformats-package.relationships+xml"/>
  <Override PartName="/ppt/slideLayouts/_rels/slideLayout13.xml.rels" ContentType="application/vnd.openxmlformats-package.relationships+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23.xml.rels" ContentType="application/vnd.openxmlformats-package.relationships+xml"/>
  <Override PartName="/ppt/slideLayouts/_rels/slideLayout8.xml.rels" ContentType="application/vnd.openxmlformats-package.relationships+xml"/>
  <Override PartName="/ppt/slideLayouts/_rels/slideLayout15.xml.rels" ContentType="application/vnd.openxmlformats-package.relationships+xml"/>
  <Override PartName="/ppt/slideLayouts/_rels/slideLayout2.xml.rels" ContentType="application/vnd.openxmlformats-package.relationships+xml"/>
  <Override PartName="/ppt/slideLayouts/_rels/slideLayout20.xml.rels" ContentType="application/vnd.openxmlformats-package.relationships+xml"/>
  <Override PartName="/ppt/slideLayouts/slideLayout6.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4.xml" ContentType="application/vnd.openxmlformats-officedocument.presentationml.slideLayout+xml"/>
  <Override PartName="/ppt/slideLayouts/slideLayout22.xml" ContentType="application/vnd.openxmlformats-officedocument.presentationml.slideLayout+xml"/>
  <Override PartName="/ppt/media/image59.jpeg" ContentType="image/jpeg"/>
  <Override PartName="/ppt/media/image42.jpeg" ContentType="image/jpeg"/>
  <Override PartName="/ppt/media/image58.jpeg" ContentType="image/jpeg"/>
  <Override PartName="/ppt/media/image57.jpeg" ContentType="image/jpeg"/>
  <Override PartName="/ppt/media/image55.jpeg" ContentType="image/jpeg"/>
  <Override PartName="/ppt/media/image54.jpeg" ContentType="image/jpeg"/>
  <Override PartName="/ppt/media/image33.png" ContentType="image/png"/>
  <Override PartName="/ppt/media/image53.jpeg" ContentType="image/jpeg"/>
  <Override PartName="/ppt/media/image52.jpeg" ContentType="image/jpeg"/>
  <Override PartName="/ppt/media/image51.jpeg" ContentType="image/jpeg"/>
  <Override PartName="/ppt/media/image49.jpeg" ContentType="image/jpeg"/>
  <Override PartName="/ppt/media/image48.jpeg" ContentType="image/jpeg"/>
  <Override PartName="/ppt/media/image47.jpeg" ContentType="image/jpeg"/>
  <Override PartName="/ppt/media/image46.jpeg" ContentType="image/jpeg"/>
  <Override PartName="/ppt/media/image45.jpeg" ContentType="image/jpeg"/>
  <Override PartName="/ppt/media/image44.jpeg" ContentType="image/jpeg"/>
  <Override PartName="/ppt/media/image43.jpeg" ContentType="image/jpeg"/>
  <Override PartName="/ppt/media/image28.png" ContentType="image/png"/>
  <Override PartName="/ppt/media/image36.jpeg" ContentType="image/jpeg"/>
  <Override PartName="/ppt/media/image34.jpeg" ContentType="image/jpeg"/>
  <Override PartName="/ppt/media/image31.jpeg" ContentType="image/jpeg"/>
  <Override PartName="/ppt/media/image37.jpeg" ContentType="image/jpeg"/>
  <Override PartName="/ppt/media/image30.png" ContentType="image/png"/>
  <Override PartName="/ppt/media/image11.jpeg" ContentType="image/jpeg"/>
  <Override PartName="/ppt/media/image9.jpeg" ContentType="image/jpeg"/>
  <Override PartName="/ppt/media/image6.jpeg" ContentType="image/jpeg"/>
  <Override PartName="/ppt/media/image50.jpeg" ContentType="image/jpeg"/>
  <Override PartName="/ppt/media/image20.jpeg" ContentType="image/jpeg"/>
  <Override PartName="/ppt/media/image19.jpeg" ContentType="image/jpeg"/>
  <Override PartName="/ppt/media/image29.png" ContentType="image/png"/>
  <Override PartName="/ppt/media/image63.jpeg" ContentType="image/jpeg"/>
  <Override PartName="/ppt/media/image24.jpeg" ContentType="image/jpeg"/>
  <Override PartName="/ppt/media/image83.jpeg" ContentType="image/jpeg"/>
  <Override PartName="/ppt/media/image61.jpeg" ContentType="image/jpeg"/>
  <Override PartName="/ppt/media/image78.jpeg" ContentType="image/jpeg"/>
  <Override PartName="/ppt/media/image18.jpeg" ContentType="image/jpeg"/>
  <Override PartName="/ppt/media/image5.jpeg" ContentType="image/jpeg"/>
  <Override PartName="/ppt/media/image23.jpeg" ContentType="image/jpeg"/>
  <Override PartName="/ppt/media/image82.jpeg" ContentType="image/jpeg"/>
  <Override PartName="/ppt/media/image3.png" ContentType="image/png"/>
  <Override PartName="/ppt/media/image56.jpeg" ContentType="image/jpeg"/>
  <Override PartName="/ppt/media/image76.jpeg" ContentType="image/jpeg"/>
  <Override PartName="/ppt/media/image75.jpeg" ContentType="image/jpeg"/>
  <Override PartName="/ppt/media/image21.jpeg" ContentType="image/jpeg"/>
  <Override PartName="/ppt/media/image80.jpeg" ContentType="image/jpeg"/>
  <Override PartName="/ppt/media/image74.jpeg" ContentType="image/jpeg"/>
  <Override PartName="/ppt/media/image69.jpeg" ContentType="image/jpeg"/>
  <Override PartName="/ppt/media/image73.jpeg" ContentType="image/jpeg"/>
  <Override PartName="/ppt/media/image68.jpeg" ContentType="image/jpeg"/>
  <Override PartName="/ppt/media/image71.jpeg" ContentType="image/jpeg"/>
  <Override PartName="/ppt/media/image66.jpeg" ContentType="image/jpeg"/>
  <Override PartName="/ppt/media/image70.jpeg" ContentType="image/jpeg"/>
  <Override PartName="/ppt/media/image65.jpeg" ContentType="image/jpeg"/>
  <Override PartName="/ppt/media/image8.jpeg" ContentType="image/jpeg"/>
  <Override PartName="/ppt/media/image39.jpeg" ContentType="image/jpeg"/>
  <Override PartName="/ppt/media/image67.jpeg" ContentType="image/jpeg"/>
  <Override PartName="/ppt/media/image64.jpeg" ContentType="image/jpeg"/>
  <Override PartName="/ppt/media/image38.jpeg" ContentType="image/jpeg"/>
  <Override PartName="/ppt/media/image77.jpeg" ContentType="image/jpeg"/>
  <Override PartName="/ppt/media/image60.jpeg" ContentType="image/jpeg"/>
  <Override PartName="/ppt/media/image62.jpeg" ContentType="image/jpeg"/>
  <Override PartName="/ppt/media/image79.jpeg" ContentType="image/jpeg"/>
  <Override PartName="/ppt/media/image16.jpeg" ContentType="image/jpeg"/>
  <Override PartName="/ppt/media/image15.jpeg" ContentType="image/jpeg"/>
  <Override PartName="/ppt/media/image14.jpeg" ContentType="image/jpeg"/>
  <Override PartName="/ppt/media/image41.jpeg" ContentType="image/jpeg"/>
  <Override PartName="/ppt/media/image81.jpeg" ContentType="image/jpeg"/>
  <Override PartName="/ppt/media/image22.jpeg" ContentType="image/jpeg"/>
  <Override PartName="/ppt/media/image1.jpeg" ContentType="image/jpeg"/>
  <Override PartName="/ppt/media/image35.jpeg" ContentType="image/jpeg"/>
  <Override PartName="/ppt/media/image84.jpeg" ContentType="image/jpeg"/>
  <Override PartName="/ppt/media/image25.jpeg" ContentType="image/jpeg"/>
  <Override PartName="/ppt/media/image32.png" ContentType="image/png"/>
  <Override PartName="/ppt/media/image2.png" ContentType="image/png"/>
  <Override PartName="/ppt/media/image72.jpeg" ContentType="image/jpeg"/>
  <Override PartName="/ppt/media/image17.jpeg" ContentType="image/jpeg"/>
  <Override PartName="/ppt/media/image12.jpeg" ContentType="image/jpeg"/>
  <Override PartName="/ppt/media/image7.jpeg" ContentType="image/jpeg"/>
  <Override PartName="/ppt/media/image4.png" ContentType="image/png"/>
  <Override PartName="/ppt/media/image13.jpeg" ContentType="image/jpeg"/>
  <Override PartName="/ppt/media/image40.jpeg" ContentType="image/jpeg"/>
  <Override PartName="/ppt/media/image85.jpeg" ContentType="image/jpeg"/>
  <Override PartName="/ppt/media/image26.jpeg" ContentType="image/jpeg"/>
  <Override PartName="/ppt/media/image86.jpeg" ContentType="image/jpeg"/>
  <Override PartName="/ppt/media/image10.jpeg" ContentType="image/jpeg"/>
  <Override PartName="/ppt/media/image27.jpeg" ContentType="image/jpeg"/>
  <Override PartName="/ppt/presProps.xml" ContentType="application/vnd.openxmlformats-officedocument.presentationml.presProps+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8.xml" ContentType="application/vnd.openxmlformats-officedocument.presentationml.slide+xml"/>
  <Override PartName="/ppt/slides/_rels/slide17.xml.rels" ContentType="application/vnd.openxmlformats-package.relationships+xml"/>
  <Override PartName="/ppt/slides/_rels/slide18.xml.rels" ContentType="application/vnd.openxmlformats-package.relationships+xml"/>
  <Override PartName="/ppt/slides/_rels/slide20.xml.rels" ContentType="application/vnd.openxmlformats-package.relationships+xml"/>
  <Override PartName="/ppt/slides/_rels/slide2.xml.rels" ContentType="application/vnd.openxmlformats-package.relationships+xml"/>
  <Override PartName="/ppt/slides/_rels/slide19.xml.rels" ContentType="application/vnd.openxmlformats-package.relationships+xml"/>
  <Override PartName="/ppt/slides/_rels/slide21.xml.rels" ContentType="application/vnd.openxmlformats-package.relationships+xml"/>
  <Override PartName="/ppt/slides/_rels/slide3.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16.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_rels/slide24.xml.rels" ContentType="application/vnd.openxmlformats-package.relationships+xml"/>
  <Override PartName="/ppt/slides/_rels/slide27.xml.rels" ContentType="application/vnd.openxmlformats-package.relationships+xml"/>
  <Override PartName="/ppt/slides/_rels/slide9.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5.xml.rels" ContentType="application/vnd.openxmlformats-package.relationships+xml"/>
  <Override PartName="/ppt/slides/_rels/slide28.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_rels/slide14.xml.rels" ContentType="application/vnd.openxmlformats-package.relationships+xml"/>
  <Override PartName="/ppt/slides/_rels/slide25.xml.rels" ContentType="application/vnd.openxmlformats-package.relationships+xml"/>
  <Override PartName="/ppt/slides/_rels/slide10.xml.rels" ContentType="application/vnd.openxmlformats-package.relationships+xml"/>
  <Override PartName="/ppt/slides/slide16.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9144000" cy="51435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es-ES" sz="1400" spc="-1" strike="noStrike">
              <a:solidFill>
                <a:srgbClr val="000000"/>
              </a:solidFill>
              <a:latin typeface="Arial"/>
            </a:endParaRPr>
          </a:p>
        </p:txBody>
      </p:sp>
      <p:sp>
        <p:nvSpPr>
          <p:cNvPr id="25"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26"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es-ES" sz="1400" spc="-1" strike="noStrike">
              <a:solidFill>
                <a:srgbClr val="000000"/>
              </a:solidFill>
              <a:latin typeface="Arial"/>
            </a:endParaRPr>
          </a:p>
        </p:txBody>
      </p:sp>
      <p:sp>
        <p:nvSpPr>
          <p:cNvPr id="28"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29"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30"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31"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es-ES" sz="1400" spc="-1" strike="noStrike">
              <a:solidFill>
                <a:srgbClr val="000000"/>
              </a:solidFill>
              <a:latin typeface="Arial"/>
            </a:endParaRPr>
          </a:p>
        </p:txBody>
      </p:sp>
      <p:sp>
        <p:nvSpPr>
          <p:cNvPr id="33"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34"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35"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36"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37"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38"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es-ES" sz="1400" spc="-1" strike="noStrike">
              <a:solidFill>
                <a:srgbClr val="000000"/>
              </a:solidFill>
              <a:latin typeface="Arial"/>
            </a:endParaRPr>
          </a:p>
        </p:txBody>
      </p:sp>
      <p:sp>
        <p:nvSpPr>
          <p:cNvPr id="45"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algn="ctr"/>
            <a:endParaRPr b="0" lang="es-E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es-ES" sz="1400" spc="-1" strike="noStrike">
              <a:solidFill>
                <a:srgbClr val="000000"/>
              </a:solidFill>
              <a:latin typeface="Arial"/>
            </a:endParaRPr>
          </a:p>
        </p:txBody>
      </p:sp>
      <p:sp>
        <p:nvSpPr>
          <p:cNvPr id="47"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es-ES" sz="1400" spc="-1" strike="noStrike">
              <a:solidFill>
                <a:srgbClr val="000000"/>
              </a:solidFill>
              <a:latin typeface="Arial"/>
            </a:endParaRPr>
          </a:p>
        </p:txBody>
      </p:sp>
      <p:sp>
        <p:nvSpPr>
          <p:cNvPr id="49"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50"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es-ES" sz="1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457200" y="205200"/>
            <a:ext cx="8229240" cy="3981240"/>
          </a:xfrm>
          <a:prstGeom prst="rect">
            <a:avLst/>
          </a:prstGeom>
          <a:noFill/>
          <a:ln w="0">
            <a:noFill/>
          </a:ln>
        </p:spPr>
        <p:txBody>
          <a:bodyPr lIns="0" rIns="0" tIns="0" bIns="0" anchor="ctr">
            <a:noAutofit/>
          </a:bodyPr>
          <a:p>
            <a:pPr algn="ctr"/>
            <a:endParaRPr b="0" lang="es-E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es-ES" sz="1400" spc="-1" strike="noStrike">
              <a:solidFill>
                <a:srgbClr val="000000"/>
              </a:solidFill>
              <a:latin typeface="Arial"/>
            </a:endParaRPr>
          </a:p>
        </p:txBody>
      </p:sp>
      <p:sp>
        <p:nvSpPr>
          <p:cNvPr id="54"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55"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56"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es-ES" sz="1400" spc="-1" strike="noStrike">
              <a:solidFill>
                <a:srgbClr val="000000"/>
              </a:solidFill>
              <a:latin typeface="Arial"/>
            </a:endParaRPr>
          </a:p>
        </p:txBody>
      </p:sp>
      <p:sp>
        <p:nvSpPr>
          <p:cNvPr id="4" name="PlaceHolder 2"/>
          <p:cNvSpPr>
            <a:spLocks noGrp="1"/>
          </p:cNvSpPr>
          <p:nvPr>
            <p:ph type="subTitle"/>
          </p:nvPr>
        </p:nvSpPr>
        <p:spPr>
          <a:xfrm>
            <a:off x="457200" y="1203480"/>
            <a:ext cx="8229240" cy="2982960"/>
          </a:xfrm>
          <a:prstGeom prst="rect">
            <a:avLst/>
          </a:prstGeom>
          <a:noFill/>
          <a:ln w="0">
            <a:noFill/>
          </a:ln>
        </p:spPr>
        <p:txBody>
          <a:bodyPr lIns="0" rIns="0" tIns="0" bIns="0" anchor="ctr">
            <a:noAutofit/>
          </a:bodyPr>
          <a:p>
            <a:pPr algn="ctr"/>
            <a:endParaRPr b="0" lang="es-E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es-ES" sz="1400" spc="-1" strike="noStrike">
              <a:solidFill>
                <a:srgbClr val="000000"/>
              </a:solidFill>
              <a:latin typeface="Arial"/>
            </a:endParaRPr>
          </a:p>
        </p:txBody>
      </p:sp>
      <p:sp>
        <p:nvSpPr>
          <p:cNvPr id="58"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59"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60"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es-ES" sz="1400" spc="-1" strike="noStrike">
              <a:solidFill>
                <a:srgbClr val="000000"/>
              </a:solidFill>
              <a:latin typeface="Arial"/>
            </a:endParaRPr>
          </a:p>
        </p:txBody>
      </p:sp>
      <p:sp>
        <p:nvSpPr>
          <p:cNvPr id="62"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63"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64"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es-ES" sz="1400" spc="-1" strike="noStrike">
              <a:solidFill>
                <a:srgbClr val="000000"/>
              </a:solidFill>
              <a:latin typeface="Arial"/>
            </a:endParaRPr>
          </a:p>
        </p:txBody>
      </p:sp>
      <p:sp>
        <p:nvSpPr>
          <p:cNvPr id="66" name="PlaceHolder 2"/>
          <p:cNvSpPr>
            <a:spLocks noGrp="1"/>
          </p:cNvSpPr>
          <p:nvPr>
            <p:ph/>
          </p:nvPr>
        </p:nvSpPr>
        <p:spPr>
          <a:xfrm>
            <a:off x="457200" y="1203480"/>
            <a:ext cx="822924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67" name="PlaceHolder 3"/>
          <p:cNvSpPr>
            <a:spLocks noGrp="1"/>
          </p:cNvSpPr>
          <p:nvPr>
            <p:ph/>
          </p:nvPr>
        </p:nvSpPr>
        <p:spPr>
          <a:xfrm>
            <a:off x="457200" y="2761920"/>
            <a:ext cx="822924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es-ES" sz="1400" spc="-1" strike="noStrike">
              <a:solidFill>
                <a:srgbClr val="000000"/>
              </a:solidFill>
              <a:latin typeface="Arial"/>
            </a:endParaRPr>
          </a:p>
        </p:txBody>
      </p:sp>
      <p:sp>
        <p:nvSpPr>
          <p:cNvPr id="69"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70"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71"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72" name="PlaceHolder 5"/>
          <p:cNvSpPr>
            <a:spLocks noGrp="1"/>
          </p:cNvSpPr>
          <p:nvPr>
            <p:ph/>
          </p:nvPr>
        </p:nvSpPr>
        <p:spPr>
          <a:xfrm>
            <a:off x="4674240" y="2761920"/>
            <a:ext cx="40158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es-ES" sz="1400" spc="-1" strike="noStrike">
              <a:solidFill>
                <a:srgbClr val="000000"/>
              </a:solidFill>
              <a:latin typeface="Arial"/>
            </a:endParaRPr>
          </a:p>
        </p:txBody>
      </p:sp>
      <p:sp>
        <p:nvSpPr>
          <p:cNvPr id="74" name="PlaceHolder 2"/>
          <p:cNvSpPr>
            <a:spLocks noGrp="1"/>
          </p:cNvSpPr>
          <p:nvPr>
            <p:ph/>
          </p:nvPr>
        </p:nvSpPr>
        <p:spPr>
          <a:xfrm>
            <a:off x="457200" y="1203480"/>
            <a:ext cx="26496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75" name="PlaceHolder 3"/>
          <p:cNvSpPr>
            <a:spLocks noGrp="1"/>
          </p:cNvSpPr>
          <p:nvPr>
            <p:ph/>
          </p:nvPr>
        </p:nvSpPr>
        <p:spPr>
          <a:xfrm>
            <a:off x="3239640" y="1203480"/>
            <a:ext cx="26496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76" name="PlaceHolder 4"/>
          <p:cNvSpPr>
            <a:spLocks noGrp="1"/>
          </p:cNvSpPr>
          <p:nvPr>
            <p:ph/>
          </p:nvPr>
        </p:nvSpPr>
        <p:spPr>
          <a:xfrm>
            <a:off x="6022080" y="1203480"/>
            <a:ext cx="26496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77" name="PlaceHolder 5"/>
          <p:cNvSpPr>
            <a:spLocks noGrp="1"/>
          </p:cNvSpPr>
          <p:nvPr>
            <p:ph/>
          </p:nvPr>
        </p:nvSpPr>
        <p:spPr>
          <a:xfrm>
            <a:off x="457200" y="2761920"/>
            <a:ext cx="26496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78" name="PlaceHolder 6"/>
          <p:cNvSpPr>
            <a:spLocks noGrp="1"/>
          </p:cNvSpPr>
          <p:nvPr>
            <p:ph/>
          </p:nvPr>
        </p:nvSpPr>
        <p:spPr>
          <a:xfrm>
            <a:off x="3239640" y="2761920"/>
            <a:ext cx="26496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79" name="PlaceHolder 7"/>
          <p:cNvSpPr>
            <a:spLocks noGrp="1"/>
          </p:cNvSpPr>
          <p:nvPr>
            <p:ph/>
          </p:nvPr>
        </p:nvSpPr>
        <p:spPr>
          <a:xfrm>
            <a:off x="6022080" y="2761920"/>
            <a:ext cx="26496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es-ES" sz="1400" spc="-1" strike="noStrike">
              <a:solidFill>
                <a:srgbClr val="000000"/>
              </a:solidFill>
              <a:latin typeface="Arial"/>
            </a:endParaRPr>
          </a:p>
        </p:txBody>
      </p:sp>
      <p:sp>
        <p:nvSpPr>
          <p:cNvPr id="6" name="PlaceHolder 2"/>
          <p:cNvSpPr>
            <a:spLocks noGrp="1"/>
          </p:cNvSpPr>
          <p:nvPr>
            <p:ph/>
          </p:nvPr>
        </p:nvSpPr>
        <p:spPr>
          <a:xfrm>
            <a:off x="457200" y="1203480"/>
            <a:ext cx="8229240" cy="298296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es-ES" sz="1400" spc="-1" strike="noStrike">
              <a:solidFill>
                <a:srgbClr val="000000"/>
              </a:solidFill>
              <a:latin typeface="Arial"/>
            </a:endParaRPr>
          </a:p>
        </p:txBody>
      </p:sp>
      <p:sp>
        <p:nvSpPr>
          <p:cNvPr id="8"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9"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es-ES" sz="14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457200" y="205200"/>
            <a:ext cx="8229240" cy="3981240"/>
          </a:xfrm>
          <a:prstGeom prst="rect">
            <a:avLst/>
          </a:prstGeom>
          <a:noFill/>
          <a:ln w="0">
            <a:noFill/>
          </a:ln>
        </p:spPr>
        <p:txBody>
          <a:bodyPr lIns="0" rIns="0" tIns="0" bIns="0" anchor="ctr">
            <a:noAutofit/>
          </a:bodyPr>
          <a:p>
            <a:pPr algn="ctr"/>
            <a:endParaRPr b="0" lang="es-E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es-ES" sz="1400" spc="-1" strike="noStrike">
              <a:solidFill>
                <a:srgbClr val="000000"/>
              </a:solidFill>
              <a:latin typeface="Arial"/>
            </a:endParaRPr>
          </a:p>
        </p:txBody>
      </p:sp>
      <p:sp>
        <p:nvSpPr>
          <p:cNvPr id="13"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14" name="PlaceHolder 3"/>
          <p:cNvSpPr>
            <a:spLocks noGrp="1"/>
          </p:cNvSpPr>
          <p:nvPr>
            <p:ph/>
          </p:nvPr>
        </p:nvSpPr>
        <p:spPr>
          <a:xfrm>
            <a:off x="4674240" y="1203480"/>
            <a:ext cx="4015800" cy="298296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15" name="PlaceHolder 4"/>
          <p:cNvSpPr>
            <a:spLocks noGrp="1"/>
          </p:cNvSpPr>
          <p:nvPr>
            <p:ph/>
          </p:nvPr>
        </p:nvSpPr>
        <p:spPr>
          <a:xfrm>
            <a:off x="457200" y="2761920"/>
            <a:ext cx="40158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es-ES" sz="1400" spc="-1" strike="noStrike">
              <a:solidFill>
                <a:srgbClr val="000000"/>
              </a:solidFill>
              <a:latin typeface="Arial"/>
            </a:endParaRPr>
          </a:p>
        </p:txBody>
      </p:sp>
      <p:sp>
        <p:nvSpPr>
          <p:cNvPr id="17" name="PlaceHolder 2"/>
          <p:cNvSpPr>
            <a:spLocks noGrp="1"/>
          </p:cNvSpPr>
          <p:nvPr>
            <p:ph/>
          </p:nvPr>
        </p:nvSpPr>
        <p:spPr>
          <a:xfrm>
            <a:off x="457200" y="1203480"/>
            <a:ext cx="4015800" cy="298296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18"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19" name="PlaceHolder 4"/>
          <p:cNvSpPr>
            <a:spLocks noGrp="1"/>
          </p:cNvSpPr>
          <p:nvPr>
            <p:ph/>
          </p:nvPr>
        </p:nvSpPr>
        <p:spPr>
          <a:xfrm>
            <a:off x="4674240" y="2761920"/>
            <a:ext cx="40158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05200"/>
            <a:ext cx="8229240" cy="858600"/>
          </a:xfrm>
          <a:prstGeom prst="rect">
            <a:avLst/>
          </a:prstGeom>
          <a:noFill/>
          <a:ln w="0">
            <a:noFill/>
          </a:ln>
        </p:spPr>
        <p:txBody>
          <a:bodyPr lIns="0" rIns="0" tIns="0" bIns="0" anchor="ctr">
            <a:noAutofit/>
          </a:bodyPr>
          <a:p>
            <a:endParaRPr b="0" lang="es-ES" sz="1400" spc="-1" strike="noStrike">
              <a:solidFill>
                <a:srgbClr val="000000"/>
              </a:solidFill>
              <a:latin typeface="Arial"/>
            </a:endParaRPr>
          </a:p>
        </p:txBody>
      </p:sp>
      <p:sp>
        <p:nvSpPr>
          <p:cNvPr id="21" name="PlaceHolder 2"/>
          <p:cNvSpPr>
            <a:spLocks noGrp="1"/>
          </p:cNvSpPr>
          <p:nvPr>
            <p:ph/>
          </p:nvPr>
        </p:nvSpPr>
        <p:spPr>
          <a:xfrm>
            <a:off x="457200" y="1203480"/>
            <a:ext cx="40158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22" name="PlaceHolder 3"/>
          <p:cNvSpPr>
            <a:spLocks noGrp="1"/>
          </p:cNvSpPr>
          <p:nvPr>
            <p:ph/>
          </p:nvPr>
        </p:nvSpPr>
        <p:spPr>
          <a:xfrm>
            <a:off x="4674240" y="1203480"/>
            <a:ext cx="401580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
        <p:nvSpPr>
          <p:cNvPr id="23" name="PlaceHolder 4"/>
          <p:cNvSpPr>
            <a:spLocks noGrp="1"/>
          </p:cNvSpPr>
          <p:nvPr>
            <p:ph/>
          </p:nvPr>
        </p:nvSpPr>
        <p:spPr>
          <a:xfrm>
            <a:off x="457200" y="2761920"/>
            <a:ext cx="8229240" cy="1422720"/>
          </a:xfrm>
          <a:prstGeom prst="rect">
            <a:avLst/>
          </a:prstGeom>
          <a:noFill/>
          <a:ln w="0">
            <a:noFill/>
          </a:ln>
        </p:spPr>
        <p:txBody>
          <a:bodyPr lIns="0" rIns="0" tIns="0" bIns="0" anchor="t">
            <a:normAutofit/>
          </a:bodyPr>
          <a:p>
            <a:endParaRPr b="0" lang="es-ES" sz="14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sldNum"/>
          </p:nvPr>
        </p:nvSpPr>
        <p:spPr>
          <a:xfrm>
            <a:off x="8498160" y="4688640"/>
            <a:ext cx="548280" cy="393120"/>
          </a:xfrm>
          <a:prstGeom prst="rect">
            <a:avLst/>
          </a:prstGeom>
          <a:noFill/>
          <a:ln w="0">
            <a:noFill/>
          </a:ln>
        </p:spPr>
        <p:txBody>
          <a:bodyPr tIns="91440" bIns="91440" anchor="ctr">
            <a:noAutofit/>
          </a:bodyPr>
          <a:p>
            <a:pPr algn="r">
              <a:lnSpc>
                <a:spcPct val="100000"/>
              </a:lnSpc>
              <a:tabLst>
                <a:tab algn="l" pos="0"/>
              </a:tabLst>
            </a:pPr>
            <a:fld id="{555816EE-5783-453F-BD24-371290F8499A}" type="slidenum">
              <a:rPr b="0" lang="es" sz="1000" spc="-1" strike="noStrike">
                <a:solidFill>
                  <a:srgbClr val="000000"/>
                </a:solidFill>
                <a:latin typeface="Playfair Display"/>
                <a:ea typeface="Playfair Display"/>
              </a:rPr>
              <a:t>&lt;número&gt;</a:t>
            </a:fld>
            <a:endParaRPr b="0" lang="es-ES" sz="1000" spc="-1" strike="noStrike">
              <a:latin typeface="Times New Roman"/>
            </a:endParaRPr>
          </a:p>
        </p:txBody>
      </p:sp>
      <p:sp>
        <p:nvSpPr>
          <p:cNvPr id="1" name="PlaceHolder 2"/>
          <p:cNvSpPr>
            <a:spLocks noGrp="1"/>
          </p:cNvSpPr>
          <p:nvPr>
            <p:ph type="title"/>
          </p:nvPr>
        </p:nvSpPr>
        <p:spPr>
          <a:xfrm>
            <a:off x="457200" y="205200"/>
            <a:ext cx="8229240" cy="858600"/>
          </a:xfrm>
          <a:prstGeom prst="rect">
            <a:avLst/>
          </a:prstGeom>
          <a:noFill/>
          <a:ln w="0">
            <a:noFill/>
          </a:ln>
        </p:spPr>
        <p:txBody>
          <a:bodyPr lIns="0" rIns="0" tIns="0" bIns="0" anchor="ctr">
            <a:noAutofit/>
          </a:bodyPr>
          <a:p>
            <a:r>
              <a:rPr b="0" lang="es-ES" sz="1400" spc="-1" strike="noStrike">
                <a:solidFill>
                  <a:srgbClr val="000000"/>
                </a:solidFill>
                <a:latin typeface="Arial"/>
              </a:rPr>
              <a:t>Pulse para editar el formato del texto de título</a:t>
            </a:r>
            <a:endParaRPr b="0" lang="es-ES" sz="1400" spc="-1" strike="noStrike">
              <a:solidFill>
                <a:srgbClr val="000000"/>
              </a:solidFill>
              <a:latin typeface="Arial"/>
            </a:endParaRPr>
          </a:p>
        </p:txBody>
      </p:sp>
      <p:sp>
        <p:nvSpPr>
          <p:cNvPr id="2" name="PlaceHolder 3"/>
          <p:cNvSpPr>
            <a:spLocks noGrp="1"/>
          </p:cNvSpPr>
          <p:nvPr>
            <p:ph type="body"/>
          </p:nvPr>
        </p:nvSpPr>
        <p:spPr>
          <a:xfrm>
            <a:off x="457200" y="1203480"/>
            <a:ext cx="8229240" cy="29829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s-ES" sz="1400" spc="-1" strike="noStrike">
                <a:solidFill>
                  <a:srgbClr val="000000"/>
                </a:solidFill>
                <a:latin typeface="Arial"/>
              </a:rPr>
              <a:t>Pulse para editar el formato de texto del esquema</a:t>
            </a:r>
            <a:endParaRPr b="0" lang="es-ES"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s-ES" sz="1400" spc="-1" strike="noStrike">
                <a:solidFill>
                  <a:srgbClr val="000000"/>
                </a:solidFill>
                <a:latin typeface="Arial"/>
              </a:rPr>
              <a:t>Segundo nivel del esquema</a:t>
            </a:r>
            <a:endParaRPr b="0" lang="es-ES"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s-ES" sz="1400" spc="-1" strike="noStrike">
                <a:solidFill>
                  <a:srgbClr val="000000"/>
                </a:solidFill>
                <a:latin typeface="Arial"/>
              </a:rPr>
              <a:t>Tercer nivel del esquema</a:t>
            </a:r>
            <a:endParaRPr b="0" lang="es-ES"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s-ES" sz="1400" spc="-1" strike="noStrike">
                <a:solidFill>
                  <a:srgbClr val="000000"/>
                </a:solidFill>
                <a:latin typeface="Arial"/>
              </a:rPr>
              <a:t>Cuarto nivel del esquema</a:t>
            </a:r>
            <a:endParaRPr b="0" lang="es-ES"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Arial"/>
              </a:rPr>
              <a:t>Quinto nivel del esquema</a:t>
            </a:r>
            <a:endParaRPr b="0" lang="es-E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Arial"/>
              </a:rPr>
              <a:t>Sexto nivel del esquema</a:t>
            </a:r>
            <a:endParaRPr b="0" lang="es-E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Arial"/>
              </a:rPr>
              <a:t>Séptimo nivel del esquema</a:t>
            </a:r>
            <a:endParaRPr b="0" lang="es-E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 name="Google Shape;39;p9"/>
          <p:cNvSpPr/>
          <p:nvPr/>
        </p:nvSpPr>
        <p:spPr>
          <a:xfrm>
            <a:off x="4572000" y="0"/>
            <a:ext cx="4571640" cy="5143320"/>
          </a:xfrm>
          <a:prstGeom prst="rect">
            <a:avLst/>
          </a:prstGeom>
          <a:solidFill>
            <a:schemeClr val="dk1"/>
          </a:solidFill>
          <a:ln w="0">
            <a:noFill/>
          </a:ln>
        </p:spPr>
        <p:style>
          <a:lnRef idx="0"/>
          <a:fillRef idx="0"/>
          <a:effectRef idx="0"/>
          <a:fontRef idx="minor"/>
        </p:style>
      </p:sp>
      <p:sp>
        <p:nvSpPr>
          <p:cNvPr id="40" name="Google Shape;40;p9"/>
          <p:cNvSpPr/>
          <p:nvPr/>
        </p:nvSpPr>
        <p:spPr>
          <a:xfrm>
            <a:off x="5029560" y="4495680"/>
            <a:ext cx="468000" cy="360"/>
          </a:xfrm>
          <a:custGeom>
            <a:avLst/>
            <a:gdLst/>
            <a:ahLst/>
            <a:rect l="l" t="t" r="r" b="b"/>
            <a:pathLst>
              <a:path w="21600" h="21600">
                <a:moveTo>
                  <a:pt x="0" y="0"/>
                </a:moveTo>
                <a:lnTo>
                  <a:pt x="21600" y="21600"/>
                </a:lnTo>
              </a:path>
            </a:pathLst>
          </a:custGeom>
          <a:noFill/>
          <a:ln w="19050">
            <a:solidFill>
              <a:srgbClr val="000000"/>
            </a:solidFill>
            <a:round/>
          </a:ln>
        </p:spPr>
        <p:style>
          <a:lnRef idx="0"/>
          <a:fillRef idx="0"/>
          <a:effectRef idx="0"/>
          <a:fontRef idx="minor"/>
        </p:style>
      </p:sp>
      <p:sp>
        <p:nvSpPr>
          <p:cNvPr id="41" name="PlaceHolder 1"/>
          <p:cNvSpPr>
            <a:spLocks noGrp="1"/>
          </p:cNvSpPr>
          <p:nvPr>
            <p:ph type="title"/>
          </p:nvPr>
        </p:nvSpPr>
        <p:spPr>
          <a:xfrm>
            <a:off x="265680" y="1081800"/>
            <a:ext cx="4044960" cy="1785960"/>
          </a:xfrm>
          <a:prstGeom prst="rect">
            <a:avLst/>
          </a:prstGeom>
          <a:noFill/>
          <a:ln w="0">
            <a:noFill/>
          </a:ln>
        </p:spPr>
        <p:txBody>
          <a:bodyPr tIns="91440" bIns="91440" anchor="b">
            <a:noAutofit/>
          </a:bodyPr>
          <a:p>
            <a:r>
              <a:rPr b="0" lang="es-ES" sz="4200" spc="-1" strike="noStrike">
                <a:solidFill>
                  <a:srgbClr val="000000"/>
                </a:solidFill>
                <a:latin typeface="Arial"/>
              </a:rPr>
              <a:t>Pulse para editar el formato del texto de título</a:t>
            </a:r>
            <a:endParaRPr b="0" lang="es-ES" sz="4200" spc="-1" strike="noStrike">
              <a:solidFill>
                <a:srgbClr val="000000"/>
              </a:solidFill>
              <a:latin typeface="Arial"/>
            </a:endParaRPr>
          </a:p>
        </p:txBody>
      </p:sp>
      <p:sp>
        <p:nvSpPr>
          <p:cNvPr id="42" name="PlaceHolder 2"/>
          <p:cNvSpPr>
            <a:spLocks noGrp="1"/>
          </p:cNvSpPr>
          <p:nvPr>
            <p:ph type="body"/>
          </p:nvPr>
        </p:nvSpPr>
        <p:spPr>
          <a:xfrm>
            <a:off x="4939560" y="724320"/>
            <a:ext cx="3836520" cy="3694680"/>
          </a:xfrm>
          <a:prstGeom prst="rect">
            <a:avLst/>
          </a:prstGeom>
          <a:noFill/>
          <a:ln w="0">
            <a:noFill/>
          </a:ln>
        </p:spPr>
        <p:txBody>
          <a:bodyPr tIns="91440" bIns="91440" anchor="ctr">
            <a:noAutofit/>
          </a:bodyPr>
          <a:p>
            <a:pPr marL="432000" indent="-324000">
              <a:spcBef>
                <a:spcPts val="1417"/>
              </a:spcBef>
              <a:buClr>
                <a:srgbClr val="000000"/>
              </a:buClr>
              <a:buSzPct val="45000"/>
              <a:buFont typeface="Wingdings" charset="2"/>
              <a:buChar char=""/>
            </a:pPr>
            <a:r>
              <a:rPr b="0" lang="es-ES" sz="1800" spc="-1" strike="noStrike">
                <a:solidFill>
                  <a:srgbClr val="000000"/>
                </a:solidFill>
                <a:latin typeface="Arial"/>
              </a:rPr>
              <a:t>Pulse para editar el formato de texto del esquema</a:t>
            </a:r>
            <a:endParaRPr b="0" lang="es-E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s-ES" sz="1800" spc="-1" strike="noStrike">
                <a:solidFill>
                  <a:srgbClr val="000000"/>
                </a:solidFill>
                <a:latin typeface="Arial"/>
              </a:rPr>
              <a:t>Segundo nivel del esquema</a:t>
            </a:r>
            <a:endParaRPr b="0" lang="es-E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s-ES" sz="1800" spc="-1" strike="noStrike">
                <a:solidFill>
                  <a:srgbClr val="000000"/>
                </a:solidFill>
                <a:latin typeface="Arial"/>
              </a:rPr>
              <a:t>Tercer nivel del esquema</a:t>
            </a:r>
            <a:endParaRPr b="0" lang="es-E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s-ES" sz="1800" spc="-1" strike="noStrike">
                <a:solidFill>
                  <a:srgbClr val="000000"/>
                </a:solidFill>
                <a:latin typeface="Arial"/>
              </a:rPr>
              <a:t>Cuarto nivel del esquema</a:t>
            </a:r>
            <a:endParaRPr b="0" lang="es-E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s-ES" sz="1800" spc="-1" strike="noStrike">
                <a:solidFill>
                  <a:srgbClr val="000000"/>
                </a:solidFill>
                <a:latin typeface="Arial"/>
              </a:rPr>
              <a:t>Quinto nivel del esquema</a:t>
            </a:r>
            <a:endParaRPr b="0" lang="es-E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s-ES" sz="1800" spc="-1" strike="noStrike">
                <a:solidFill>
                  <a:srgbClr val="000000"/>
                </a:solidFill>
                <a:latin typeface="Arial"/>
              </a:rPr>
              <a:t>Sexto nivel del esquema</a:t>
            </a:r>
            <a:endParaRPr b="0" lang="es-E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s-ES" sz="1800" spc="-1" strike="noStrike">
                <a:solidFill>
                  <a:srgbClr val="000000"/>
                </a:solidFill>
                <a:latin typeface="Arial"/>
              </a:rPr>
              <a:t>Séptimo nivel del esquema</a:t>
            </a:r>
            <a:endParaRPr b="0" lang="es-ES" sz="1800" spc="-1" strike="noStrike">
              <a:solidFill>
                <a:srgbClr val="000000"/>
              </a:solidFill>
              <a:latin typeface="Arial"/>
            </a:endParaRPr>
          </a:p>
        </p:txBody>
      </p:sp>
      <p:sp>
        <p:nvSpPr>
          <p:cNvPr id="43" name="PlaceHolder 3"/>
          <p:cNvSpPr>
            <a:spLocks noGrp="1"/>
          </p:cNvSpPr>
          <p:nvPr>
            <p:ph type="sldNum"/>
          </p:nvPr>
        </p:nvSpPr>
        <p:spPr>
          <a:xfrm>
            <a:off x="8498160" y="4688640"/>
            <a:ext cx="548280" cy="393120"/>
          </a:xfrm>
          <a:prstGeom prst="rect">
            <a:avLst/>
          </a:prstGeom>
          <a:noFill/>
          <a:ln w="0">
            <a:noFill/>
          </a:ln>
        </p:spPr>
        <p:txBody>
          <a:bodyPr tIns="91440" bIns="91440" anchor="ctr">
            <a:noAutofit/>
          </a:bodyPr>
          <a:p>
            <a:pPr algn="r">
              <a:lnSpc>
                <a:spcPct val="100000"/>
              </a:lnSpc>
              <a:tabLst>
                <a:tab algn="l" pos="0"/>
              </a:tabLst>
            </a:pPr>
            <a:fld id="{769C518E-0FCA-43F7-A17F-BE040DFFDC06}" type="slidenum">
              <a:rPr b="0" lang="es" sz="1000" spc="-1" strike="noStrike">
                <a:solidFill>
                  <a:srgbClr val="000000"/>
                </a:solidFill>
                <a:latin typeface="Playfair Display"/>
                <a:ea typeface="Playfair Display"/>
              </a:rPr>
              <a:t>&lt;número&gt;</a:t>
            </a:fld>
            <a:endParaRPr b="0" lang="es-ES" sz="1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jpeg"/><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image" Target="../media/image35.jpeg"/><Relationship Id="rId3"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jpeg"/><Relationship Id="rId3"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jpeg"/><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image" Target="../media/image43.jpeg"/><Relationship Id="rId3" Type="http://schemas.openxmlformats.org/officeDocument/2006/relationships/image" Target="../media/image44.jpeg"/><Relationship Id="rId4"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jpeg"/><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image" Target="../media/image51.jpeg"/><Relationship Id="rId3" Type="http://schemas.openxmlformats.org/officeDocument/2006/relationships/image" Target="../media/image52.jpeg"/><Relationship Id="rId4"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image" Target="../media/image54.jpeg"/><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image" Target="../media/image58.jpeg"/><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jpeg"/><Relationship Id="rId7"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63.jpeg"/><Relationship Id="rId2" Type="http://schemas.openxmlformats.org/officeDocument/2006/relationships/image" Target="../media/image64.jpeg"/><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7"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69.jpeg"/><Relationship Id="rId2" Type="http://schemas.openxmlformats.org/officeDocument/2006/relationships/image" Target="../media/image70.jpeg"/><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73.jpeg"/><Relationship Id="rId2" Type="http://schemas.openxmlformats.org/officeDocument/2006/relationships/image" Target="../media/image74.jpeg"/><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7" Type="http://schemas.openxmlformats.org/officeDocument/2006/relationships/image" Target="../media/image79.jpeg"/><Relationship Id="rId8" Type="http://schemas.openxmlformats.org/officeDocument/2006/relationships/image" Target="../media/image80.jpeg"/><Relationship Id="rId9"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81.jpeg"/><Relationship Id="rId2"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82.jpeg"/><Relationship Id="rId2" Type="http://schemas.openxmlformats.org/officeDocument/2006/relationships/image" Target="../media/image83.jpeg"/><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86.jpe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jpeg"/><Relationship Id="rId3"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 name="PlaceHolder 1"/>
          <p:cNvSpPr>
            <a:spLocks noGrp="1"/>
          </p:cNvSpPr>
          <p:nvPr>
            <p:ph type="title"/>
          </p:nvPr>
        </p:nvSpPr>
        <p:spPr>
          <a:xfrm>
            <a:off x="5528520" y="418320"/>
            <a:ext cx="3203640" cy="3805560"/>
          </a:xfrm>
          <a:prstGeom prst="rect">
            <a:avLst/>
          </a:prstGeom>
          <a:noFill/>
          <a:ln w="0">
            <a:noFill/>
          </a:ln>
        </p:spPr>
        <p:txBody>
          <a:bodyPr tIns="91440" bIns="91440" anchor="b">
            <a:noAutofit/>
          </a:bodyPr>
          <a:p>
            <a:pPr>
              <a:lnSpc>
                <a:spcPct val="100000"/>
              </a:lnSpc>
              <a:tabLst>
                <a:tab algn="l" pos="0"/>
              </a:tabLst>
            </a:pPr>
            <a:r>
              <a:rPr b="0" i="1" lang="es" sz="4800" spc="-1" strike="noStrike">
                <a:solidFill>
                  <a:srgbClr val="0000ff"/>
                </a:solidFill>
                <a:highlight>
                  <a:srgbClr val="ffffff"/>
                </a:highlight>
                <a:latin typeface="Oswald"/>
                <a:ea typeface="Oswald"/>
              </a:rPr>
              <a:t>KA 226:We Are Ready for Digital World</a:t>
            </a:r>
            <a:r>
              <a:rPr b="0" lang="es" sz="4800" spc="-1" strike="noStrike">
                <a:solidFill>
                  <a:srgbClr val="0000ff"/>
                </a:solidFill>
                <a:highlight>
                  <a:srgbClr val="ffffff"/>
                </a:highlight>
                <a:latin typeface="Oswald"/>
                <a:ea typeface="Oswald"/>
              </a:rPr>
              <a:t>,                                    </a:t>
            </a:r>
            <a:r>
              <a:rPr b="0" lang="es" sz="4800" spc="-1" strike="noStrike">
                <a:solidFill>
                  <a:srgbClr val="ffffff"/>
                </a:solidFill>
                <a:highlight>
                  <a:srgbClr val="ffffff"/>
                </a:highlight>
                <a:latin typeface="Oswald"/>
                <a:ea typeface="Oswald"/>
              </a:rPr>
              <a:t>A</a:t>
            </a:r>
            <a:r>
              <a:rPr b="0" lang="es" sz="4800" spc="-1" strike="noStrike">
                <a:solidFill>
                  <a:srgbClr val="0000ff"/>
                </a:solidFill>
                <a:highlight>
                  <a:srgbClr val="ffffff"/>
                </a:highlight>
                <a:latin typeface="Oswald"/>
                <a:ea typeface="Oswald"/>
              </a:rPr>
              <a:t>   Greece</a:t>
            </a:r>
            <a:endParaRPr b="0" lang="es-ES" sz="4800" spc="-1" strike="noStrike">
              <a:solidFill>
                <a:srgbClr val="000000"/>
              </a:solidFill>
              <a:latin typeface="Arial"/>
            </a:endParaRPr>
          </a:p>
          <a:p>
            <a:pPr>
              <a:lnSpc>
                <a:spcPct val="100000"/>
              </a:lnSpc>
              <a:tabLst>
                <a:tab algn="l" pos="0"/>
              </a:tabLst>
            </a:pPr>
            <a:r>
              <a:rPr b="0" lang="es" sz="2300" spc="-1" strike="noStrike">
                <a:solidFill>
                  <a:srgbClr val="0000ff"/>
                </a:solidFill>
                <a:highlight>
                  <a:srgbClr val="ffffff"/>
                </a:highlight>
                <a:latin typeface="Oswald"/>
                <a:ea typeface="Oswald"/>
              </a:rPr>
              <a:t>          </a:t>
            </a:r>
            <a:r>
              <a:rPr b="0" lang="es" sz="2300" spc="-1" strike="noStrike">
                <a:solidFill>
                  <a:srgbClr val="0000ff"/>
                </a:solidFill>
                <a:highlight>
                  <a:srgbClr val="ffffff"/>
                </a:highlight>
                <a:latin typeface="Oswald"/>
                <a:ea typeface="Oswald"/>
              </a:rPr>
              <a:t>23-27 Jan 2023</a:t>
            </a:r>
            <a:endParaRPr b="0" lang="es-ES" sz="2300" spc="-1" strike="noStrike">
              <a:solidFill>
                <a:srgbClr val="000000"/>
              </a:solidFill>
              <a:latin typeface="Arial"/>
            </a:endParaRPr>
          </a:p>
        </p:txBody>
      </p:sp>
      <p:sp>
        <p:nvSpPr>
          <p:cNvPr id="81" name="PlaceHolder 2"/>
          <p:cNvSpPr>
            <a:spLocks noGrp="1"/>
          </p:cNvSpPr>
          <p:nvPr>
            <p:ph type="subTitle"/>
          </p:nvPr>
        </p:nvSpPr>
        <p:spPr>
          <a:xfrm>
            <a:off x="5836320" y="4224240"/>
            <a:ext cx="3203640" cy="471960"/>
          </a:xfrm>
          <a:prstGeom prst="rect">
            <a:avLst/>
          </a:prstGeom>
          <a:noFill/>
          <a:ln w="0">
            <a:noFill/>
          </a:ln>
        </p:spPr>
        <p:txBody>
          <a:bodyPr tIns="91440" bIns="91440" anchor="t">
            <a:noAutofit/>
          </a:bodyPr>
          <a:p>
            <a:pPr>
              <a:lnSpc>
                <a:spcPct val="115000"/>
              </a:lnSpc>
              <a:spcAft>
                <a:spcPts val="1599"/>
              </a:spcAft>
              <a:tabLst>
                <a:tab algn="l" pos="0"/>
              </a:tabLst>
            </a:pPr>
            <a:r>
              <a:rPr b="0" lang="es" sz="1800" spc="-1" strike="noStrike">
                <a:solidFill>
                  <a:srgbClr val="000000"/>
                </a:solidFill>
                <a:latin typeface="Playfair Display"/>
                <a:ea typeface="Playfair Display"/>
              </a:rPr>
              <a:t>Carmen Fdez Nevado• 2023 January 23-27 </a:t>
            </a:r>
            <a:endParaRPr b="0" lang="es-ES" sz="1800" spc="-1" strike="noStrike">
              <a:latin typeface="Arial"/>
            </a:endParaRPr>
          </a:p>
        </p:txBody>
      </p:sp>
      <p:pic>
        <p:nvPicPr>
          <p:cNvPr id="82" name="Google Shape;60;p13" descr=""/>
          <p:cNvPicPr/>
          <p:nvPr/>
        </p:nvPicPr>
        <p:blipFill>
          <a:blip r:embed="rId1"/>
          <a:stretch/>
        </p:blipFill>
        <p:spPr>
          <a:xfrm>
            <a:off x="304920" y="866520"/>
            <a:ext cx="5223240" cy="3917520"/>
          </a:xfrm>
          <a:prstGeom prst="rect">
            <a:avLst/>
          </a:prstGeom>
          <a:ln w="19050">
            <a:solidFill>
              <a:srgbClr val="000000"/>
            </a:solidFill>
            <a:round/>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9d9d9"/>
        </a:solidFill>
      </p:bgPr>
    </p:bg>
    <p:spTree>
      <p:nvGrpSpPr>
        <p:cNvPr id="1" name=""/>
        <p:cNvGrpSpPr/>
        <p:nvPr/>
      </p:nvGrpSpPr>
      <p:grpSpPr>
        <a:xfrm>
          <a:off x="0" y="0"/>
          <a:ext cx="0" cy="0"/>
          <a:chOff x="0" y="0"/>
          <a:chExt cx="0" cy="0"/>
        </a:xfrm>
      </p:grpSpPr>
      <p:pic>
        <p:nvPicPr>
          <p:cNvPr id="115" name="Google Shape;129;p22" descr=""/>
          <p:cNvPicPr/>
          <p:nvPr/>
        </p:nvPicPr>
        <p:blipFill>
          <a:blip r:embed="rId1"/>
          <a:srcRect l="0" t="8102" r="0" b="8102"/>
          <a:stretch/>
        </p:blipFill>
        <p:spPr>
          <a:xfrm>
            <a:off x="286200" y="572400"/>
            <a:ext cx="4237560" cy="3550680"/>
          </a:xfrm>
          <a:prstGeom prst="rect">
            <a:avLst/>
          </a:prstGeom>
          <a:ln w="19050">
            <a:solidFill>
              <a:srgbClr val="000000"/>
            </a:solidFill>
            <a:round/>
          </a:ln>
        </p:spPr>
      </p:pic>
      <p:sp>
        <p:nvSpPr>
          <p:cNvPr id="116" name="PlaceHolder 1"/>
          <p:cNvSpPr>
            <a:spLocks noGrp="1"/>
          </p:cNvSpPr>
          <p:nvPr>
            <p:ph/>
          </p:nvPr>
        </p:nvSpPr>
        <p:spPr>
          <a:xfrm rot="21598800">
            <a:off x="4415040" y="51480"/>
            <a:ext cx="3390840" cy="720360"/>
          </a:xfrm>
          <a:prstGeom prst="rect">
            <a:avLst/>
          </a:prstGeom>
          <a:solidFill>
            <a:srgbClr val="ffff00"/>
          </a:solidFill>
          <a:ln w="0">
            <a:noFill/>
          </a:ln>
        </p:spPr>
        <p:txBody>
          <a:bodyPr tIns="91440" bIns="91440" anchor="t">
            <a:noAutofit/>
          </a:bodyPr>
          <a:p>
            <a:pPr>
              <a:lnSpc>
                <a:spcPct val="115000"/>
              </a:lnSpc>
              <a:spcAft>
                <a:spcPts val="1599"/>
              </a:spcAft>
              <a:tabLst>
                <a:tab algn="l" pos="0"/>
              </a:tabLst>
            </a:pPr>
            <a:r>
              <a:rPr b="0" lang="es" sz="4200" spc="-1" strike="noStrike">
                <a:solidFill>
                  <a:srgbClr val="000000"/>
                </a:solidFill>
                <a:highlight>
                  <a:srgbClr val="ffff00"/>
                </a:highlight>
                <a:latin typeface="Oswald"/>
                <a:ea typeface="Oswald"/>
              </a:rPr>
              <a:t>Athens, Greece</a:t>
            </a:r>
            <a:endParaRPr b="0" lang="es-ES" sz="4200" spc="-1" strike="noStrike">
              <a:solidFill>
                <a:srgbClr val="000000"/>
              </a:solidFill>
              <a:latin typeface="Arial"/>
            </a:endParaRPr>
          </a:p>
        </p:txBody>
      </p:sp>
      <p:pic>
        <p:nvPicPr>
          <p:cNvPr id="117" name="Google Shape;131;p22" descr=""/>
          <p:cNvPicPr/>
          <p:nvPr/>
        </p:nvPicPr>
        <p:blipFill>
          <a:blip r:embed="rId2"/>
          <a:srcRect l="0" t="8242" r="0" b="8242"/>
          <a:stretch/>
        </p:blipFill>
        <p:spPr>
          <a:xfrm>
            <a:off x="5175000" y="834120"/>
            <a:ext cx="3222720" cy="2691720"/>
          </a:xfrm>
          <a:prstGeom prst="rect">
            <a:avLst/>
          </a:prstGeom>
          <a:ln w="19050">
            <a:solidFill>
              <a:srgbClr val="000000"/>
            </a:solidFill>
            <a:round/>
          </a:ln>
        </p:spPr>
      </p:pic>
      <p:pic>
        <p:nvPicPr>
          <p:cNvPr id="118" name="Google Shape;132;p22" descr=""/>
          <p:cNvPicPr/>
          <p:nvPr/>
        </p:nvPicPr>
        <p:blipFill>
          <a:blip r:embed="rId3"/>
          <a:srcRect l="0" t="8242" r="0" b="8242"/>
          <a:stretch/>
        </p:blipFill>
        <p:spPr>
          <a:xfrm rot="513000">
            <a:off x="6189840" y="2654640"/>
            <a:ext cx="2749680" cy="2296440"/>
          </a:xfrm>
          <a:prstGeom prst="rect">
            <a:avLst/>
          </a:prstGeom>
          <a:ln w="19050">
            <a:solidFill>
              <a:srgbClr val="000000"/>
            </a:solidFill>
            <a:round/>
          </a:ln>
        </p:spPr>
      </p:pic>
      <p:pic>
        <p:nvPicPr>
          <p:cNvPr id="119" name="Google Shape;133;p22" descr=""/>
          <p:cNvPicPr/>
          <p:nvPr/>
        </p:nvPicPr>
        <p:blipFill>
          <a:blip r:embed="rId4"/>
          <a:stretch/>
        </p:blipFill>
        <p:spPr>
          <a:xfrm>
            <a:off x="2229480" y="3708360"/>
            <a:ext cx="2945160" cy="1358280"/>
          </a:xfrm>
          <a:prstGeom prst="rect">
            <a:avLst/>
          </a:prstGeom>
          <a:ln w="114300">
            <a:solidFill>
              <a:srgbClr val="ffff00"/>
            </a:solidFill>
            <a:round/>
          </a:ln>
        </p:spPr>
      </p:pic>
      <p:sp>
        <p:nvSpPr>
          <p:cNvPr id="120" name="Google Shape;134;p22"/>
          <p:cNvSpPr/>
          <p:nvPr/>
        </p:nvSpPr>
        <p:spPr>
          <a:xfrm>
            <a:off x="459720" y="172440"/>
            <a:ext cx="3060720" cy="60876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1" i="1" lang="es" sz="1400" spc="-1" strike="noStrike">
                <a:solidFill>
                  <a:srgbClr val="000000"/>
                </a:solidFill>
                <a:latin typeface="Playfair Display"/>
                <a:ea typeface="Playfair Display"/>
              </a:rPr>
              <a:t>3-night stay in the city centre</a:t>
            </a:r>
            <a:endParaRPr b="0" lang="es-ES" sz="14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1" name="Google Shape;139;p23" descr=""/>
          <p:cNvPicPr/>
          <p:nvPr/>
        </p:nvPicPr>
        <p:blipFill>
          <a:blip r:embed="rId1"/>
          <a:srcRect l="29906" t="19136" r="8848" b="10747"/>
          <a:stretch/>
        </p:blipFill>
        <p:spPr>
          <a:xfrm>
            <a:off x="1971000" y="271800"/>
            <a:ext cx="6969240" cy="3983760"/>
          </a:xfrm>
          <a:prstGeom prst="rect">
            <a:avLst/>
          </a:prstGeom>
          <a:ln w="76200">
            <a:solidFill>
              <a:srgbClr val="f8e71c"/>
            </a:solidFill>
            <a:round/>
          </a:ln>
        </p:spPr>
      </p:pic>
      <p:pic>
        <p:nvPicPr>
          <p:cNvPr id="122" name="Google Shape;140;p23" descr=""/>
          <p:cNvPicPr/>
          <p:nvPr/>
        </p:nvPicPr>
        <p:blipFill>
          <a:blip r:embed="rId2"/>
          <a:srcRect l="0" t="24210" r="78996" b="30908"/>
          <a:stretch/>
        </p:blipFill>
        <p:spPr>
          <a:xfrm rot="21058800">
            <a:off x="402840" y="301320"/>
            <a:ext cx="1406520" cy="1690920"/>
          </a:xfrm>
          <a:prstGeom prst="rect">
            <a:avLst/>
          </a:prstGeom>
          <a:ln w="0">
            <a:noFill/>
          </a:ln>
        </p:spPr>
      </p:pic>
      <p:pic>
        <p:nvPicPr>
          <p:cNvPr id="123" name="Google Shape;141;p23" descr=""/>
          <p:cNvPicPr/>
          <p:nvPr/>
        </p:nvPicPr>
        <p:blipFill>
          <a:blip r:embed="rId3"/>
          <a:srcRect l="23232" t="14100" r="4083" b="4276"/>
          <a:stretch/>
        </p:blipFill>
        <p:spPr>
          <a:xfrm>
            <a:off x="416880" y="2576880"/>
            <a:ext cx="3670560" cy="2318760"/>
          </a:xfrm>
          <a:prstGeom prst="rect">
            <a:avLst/>
          </a:prstGeom>
          <a:ln w="76200">
            <a:solidFill>
              <a:srgbClr val="ff00ff"/>
            </a:solidFill>
            <a:round/>
          </a:ln>
        </p:spPr>
      </p:pic>
      <p:sp>
        <p:nvSpPr>
          <p:cNvPr id="124" name="Google Shape;142;p23"/>
          <p:cNvSpPr/>
          <p:nvPr/>
        </p:nvSpPr>
        <p:spPr>
          <a:xfrm>
            <a:off x="4390560" y="4343040"/>
            <a:ext cx="3827520" cy="60876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1" i="1" lang="es" sz="1400" spc="-1" strike="noStrike">
                <a:solidFill>
                  <a:srgbClr val="000000"/>
                </a:solidFill>
                <a:latin typeface="Playfair Display"/>
                <a:ea typeface="Playfair Display"/>
              </a:rPr>
              <a:t>Barakos Hill-above Ribas Varkiza, Greece</a:t>
            </a:r>
            <a:endParaRPr b="0" lang="es-ES" sz="14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9d9d9"/>
        </a:solidFill>
      </p:bgPr>
    </p:bg>
    <p:spTree>
      <p:nvGrpSpPr>
        <p:cNvPr id="1" name=""/>
        <p:cNvGrpSpPr/>
        <p:nvPr/>
      </p:nvGrpSpPr>
      <p:grpSpPr>
        <a:xfrm>
          <a:off x="0" y="0"/>
          <a:ext cx="0" cy="0"/>
          <a:chOff x="0" y="0"/>
          <a:chExt cx="0" cy="0"/>
        </a:xfrm>
      </p:grpSpPr>
      <p:sp>
        <p:nvSpPr>
          <p:cNvPr id="125" name="Google Shape;147;p24"/>
          <p:cNvSpPr/>
          <p:nvPr/>
        </p:nvSpPr>
        <p:spPr>
          <a:xfrm>
            <a:off x="340920" y="262440"/>
            <a:ext cx="4564800" cy="4915080"/>
          </a:xfrm>
          <a:prstGeom prst="rect">
            <a:avLst/>
          </a:prstGeom>
          <a:noFill/>
          <a:ln w="114300">
            <a:solidFill>
              <a:srgbClr val="6d9eeb"/>
            </a:solidFill>
            <a:round/>
          </a:ln>
        </p:spPr>
        <p:style>
          <a:lnRef idx="0"/>
          <a:fillRef idx="0"/>
          <a:effectRef idx="0"/>
          <a:fontRef idx="minor"/>
        </p:style>
        <p:txBody>
          <a:bodyPr tIns="91440" bIns="91440" anchor="t">
            <a:spAutoFit/>
          </a:bodyPr>
          <a:p>
            <a:pPr>
              <a:lnSpc>
                <a:spcPct val="100000"/>
              </a:lnSpc>
              <a:tabLst>
                <a:tab algn="l" pos="0"/>
              </a:tabLst>
            </a:pPr>
            <a:r>
              <a:rPr b="1" lang="es" sz="1400" spc="-1" strike="noStrike">
                <a:solidFill>
                  <a:srgbClr val="000000"/>
                </a:solidFill>
                <a:latin typeface="Playfair Display"/>
                <a:ea typeface="Playfair Display"/>
              </a:rPr>
              <a:t>     </a:t>
            </a:r>
            <a:r>
              <a:rPr b="1" lang="es" sz="1400" spc="-1" strike="noStrike">
                <a:solidFill>
                  <a:srgbClr val="000000"/>
                </a:solidFill>
                <a:latin typeface="Playfair Display"/>
                <a:ea typeface="Playfair Display"/>
              </a:rPr>
              <a:t>DES Interactive European School - Primary</a:t>
            </a:r>
            <a:endParaRPr b="0" lang="es-ES" sz="1400" spc="-1" strike="noStrike">
              <a:latin typeface="Arial"/>
            </a:endParaRPr>
          </a:p>
          <a:p>
            <a:pPr>
              <a:lnSpc>
                <a:spcPct val="100000"/>
              </a:lnSpc>
              <a:tabLst>
                <a:tab algn="l" pos="0"/>
              </a:tabLst>
            </a:pPr>
            <a:endParaRPr b="0" lang="es-ES" sz="1400" spc="-1" strike="noStrike">
              <a:latin typeface="Arial"/>
            </a:endParaRPr>
          </a:p>
          <a:p>
            <a:pPr algn="just">
              <a:lnSpc>
                <a:spcPct val="100000"/>
              </a:lnSpc>
              <a:tabLst>
                <a:tab algn="l" pos="0"/>
              </a:tabLst>
            </a:pPr>
            <a:r>
              <a:rPr b="0" lang="es" sz="1500" spc="-1" strike="noStrike">
                <a:solidFill>
                  <a:srgbClr val="1155cc"/>
                </a:solidFill>
                <a:latin typeface="Playfair Display"/>
                <a:ea typeface="Playfair Display"/>
              </a:rPr>
              <a:t>"The first bilingual school in Athens that combines the Theory of Multiple Intelligences, with the prestigious International Baccalaureate Primary Years Programme (IB PYP), which aims to prepare students to be active participants in a lifelong journey of learning. -We strive to make children confident and creative builders of their future, through an inspiring, broad and engaging curriculum. Fun, creativity, engagement, independent learning, curiosity, critical thinking and collaboration are at the heart of everything we do. Our pupils are encouraged to meet academic challenges with openness, enthusiasm, and a willingness to solve problems in an atmosphere of cooperation, care, trust and respect.-"</a:t>
            </a:r>
            <a:endParaRPr b="0" lang="es-ES" sz="1500" spc="-1" strike="noStrike">
              <a:latin typeface="Arial"/>
            </a:endParaRPr>
          </a:p>
          <a:p>
            <a:pPr algn="just">
              <a:lnSpc>
                <a:spcPct val="100000"/>
              </a:lnSpc>
              <a:tabLst>
                <a:tab algn="l" pos="0"/>
              </a:tabLst>
            </a:pPr>
            <a:endParaRPr b="0" lang="es-ES" sz="1500" spc="-1" strike="noStrike">
              <a:latin typeface="Arial"/>
            </a:endParaRPr>
          </a:p>
        </p:txBody>
      </p:sp>
      <p:pic>
        <p:nvPicPr>
          <p:cNvPr id="126" name="Google Shape;148;p24" descr=""/>
          <p:cNvPicPr/>
          <p:nvPr/>
        </p:nvPicPr>
        <p:blipFill>
          <a:blip r:embed="rId1"/>
          <a:stretch/>
        </p:blipFill>
        <p:spPr>
          <a:xfrm rot="21184800">
            <a:off x="5649480" y="213120"/>
            <a:ext cx="2818440" cy="2113920"/>
          </a:xfrm>
          <a:prstGeom prst="rect">
            <a:avLst/>
          </a:prstGeom>
          <a:ln w="28575">
            <a:solidFill>
              <a:srgbClr val="000000"/>
            </a:solidFill>
            <a:round/>
          </a:ln>
        </p:spPr>
      </p:pic>
      <p:pic>
        <p:nvPicPr>
          <p:cNvPr id="127" name="Google Shape;149;p24" descr=""/>
          <p:cNvPicPr/>
          <p:nvPr/>
        </p:nvPicPr>
        <p:blipFill>
          <a:blip r:embed="rId2"/>
          <a:srcRect l="0" t="23717" r="78880" b="20304"/>
          <a:stretch/>
        </p:blipFill>
        <p:spPr>
          <a:xfrm>
            <a:off x="7279560" y="2109960"/>
            <a:ext cx="1778760" cy="2652840"/>
          </a:xfrm>
          <a:prstGeom prst="rect">
            <a:avLst/>
          </a:prstGeom>
          <a:ln w="28575">
            <a:solidFill>
              <a:srgbClr val="000000"/>
            </a:solidFill>
            <a:round/>
          </a:ln>
        </p:spPr>
      </p:pic>
      <p:pic>
        <p:nvPicPr>
          <p:cNvPr id="128" name="Google Shape;150;p24" descr=""/>
          <p:cNvPicPr/>
          <p:nvPr/>
        </p:nvPicPr>
        <p:blipFill>
          <a:blip r:embed="rId3"/>
          <a:srcRect l="0" t="33897" r="78843" b="11556"/>
          <a:stretch/>
        </p:blipFill>
        <p:spPr>
          <a:xfrm rot="1064400">
            <a:off x="5832720" y="2474280"/>
            <a:ext cx="1643400" cy="2384640"/>
          </a:xfrm>
          <a:prstGeom prst="rect">
            <a:avLst/>
          </a:prstGeom>
          <a:ln w="28575">
            <a:solidFill>
              <a:srgbClr val="000000"/>
            </a:solidFill>
            <a:round/>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PlaceHolder 1"/>
          <p:cNvSpPr>
            <a:spLocks noGrp="1"/>
          </p:cNvSpPr>
          <p:nvPr>
            <p:ph/>
          </p:nvPr>
        </p:nvSpPr>
        <p:spPr>
          <a:xfrm>
            <a:off x="358920" y="4205520"/>
            <a:ext cx="5181480" cy="556560"/>
          </a:xfrm>
          <a:prstGeom prst="rect">
            <a:avLst/>
          </a:prstGeom>
          <a:solidFill>
            <a:srgbClr val="ffffff"/>
          </a:solidFill>
          <a:ln w="0">
            <a:noFill/>
          </a:ln>
        </p:spPr>
        <p:txBody>
          <a:bodyPr tIns="91440" bIns="91440" anchor="ctr">
            <a:noAutofit/>
          </a:bodyPr>
          <a:p>
            <a:pPr>
              <a:lnSpc>
                <a:spcPct val="100000"/>
              </a:lnSpc>
              <a:tabLst>
                <a:tab algn="l" pos="0"/>
              </a:tabLst>
            </a:pPr>
            <a:r>
              <a:rPr b="1" lang="es" sz="2400" spc="-1" strike="noStrike">
                <a:solidFill>
                  <a:srgbClr val="000000"/>
                </a:solidFill>
                <a:latin typeface="Playfair Display"/>
                <a:ea typeface="Playfair Display"/>
              </a:rPr>
              <a:t>Working sessions at DES School</a:t>
            </a:r>
            <a:endParaRPr b="0" lang="es-ES" sz="2400" spc="-1" strike="noStrike">
              <a:solidFill>
                <a:srgbClr val="000000"/>
              </a:solidFill>
              <a:latin typeface="Arial"/>
            </a:endParaRPr>
          </a:p>
        </p:txBody>
      </p:sp>
      <p:pic>
        <p:nvPicPr>
          <p:cNvPr id="130" name="Google Shape;156;p25" descr=""/>
          <p:cNvPicPr/>
          <p:nvPr/>
        </p:nvPicPr>
        <p:blipFill>
          <a:blip r:embed="rId1"/>
          <a:srcRect l="0" t="6305" r="0" b="14759"/>
          <a:stretch/>
        </p:blipFill>
        <p:spPr>
          <a:xfrm>
            <a:off x="395640" y="169560"/>
            <a:ext cx="4740120" cy="4803840"/>
          </a:xfrm>
          <a:prstGeom prst="rect">
            <a:avLst/>
          </a:prstGeom>
          <a:ln w="19050">
            <a:solidFill>
              <a:srgbClr val="000000"/>
            </a:solidFill>
            <a:round/>
          </a:ln>
        </p:spPr>
      </p:pic>
      <p:sp>
        <p:nvSpPr>
          <p:cNvPr id="131" name="Google Shape;157;p25"/>
          <p:cNvSpPr/>
          <p:nvPr/>
        </p:nvSpPr>
        <p:spPr>
          <a:xfrm>
            <a:off x="5828760" y="310680"/>
            <a:ext cx="2622600" cy="103572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1" i="1" lang="es" sz="2800" spc="-1" strike="noStrike">
                <a:solidFill>
                  <a:srgbClr val="ff00ff"/>
                </a:solidFill>
                <a:latin typeface="Playfair Display"/>
                <a:ea typeface="Playfair Display"/>
              </a:rPr>
              <a:t>At DES School</a:t>
            </a:r>
            <a:endParaRPr b="0" lang="es-ES" sz="2800" spc="-1" strike="noStrike">
              <a:latin typeface="Arial"/>
            </a:endParaRPr>
          </a:p>
        </p:txBody>
      </p:sp>
      <p:pic>
        <p:nvPicPr>
          <p:cNvPr id="132" name="Google Shape;158;p25" descr=""/>
          <p:cNvPicPr/>
          <p:nvPr/>
        </p:nvPicPr>
        <p:blipFill>
          <a:blip r:embed="rId2"/>
          <a:stretch/>
        </p:blipFill>
        <p:spPr>
          <a:xfrm>
            <a:off x="5288400" y="1100520"/>
            <a:ext cx="3702600" cy="2777040"/>
          </a:xfrm>
          <a:prstGeom prst="rect">
            <a:avLst/>
          </a:prstGeom>
          <a:ln w="19050">
            <a:solidFill>
              <a:srgbClr val="000000"/>
            </a:solidFill>
            <a:round/>
          </a:ln>
        </p:spPr>
      </p:pic>
      <p:sp>
        <p:nvSpPr>
          <p:cNvPr id="133" name="Google Shape;159;p25"/>
          <p:cNvSpPr/>
          <p:nvPr/>
        </p:nvSpPr>
        <p:spPr>
          <a:xfrm>
            <a:off x="5712480" y="4205520"/>
            <a:ext cx="3431520" cy="103500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1" i="1" lang="es" sz="1400" spc="-1" strike="noStrike">
                <a:solidFill>
                  <a:srgbClr val="000000"/>
                </a:solidFill>
                <a:latin typeface="Playfair Display"/>
                <a:ea typeface="Playfair Display"/>
              </a:rPr>
              <a:t>Billy, the owner, and some teachers (right).    The KA226 team (left).        </a:t>
            </a:r>
            <a:endParaRPr b="0" lang="es-ES" sz="1400" spc="-1" strike="noStrike">
              <a:latin typeface="Arial"/>
            </a:endParaRPr>
          </a:p>
          <a:p>
            <a:pPr>
              <a:lnSpc>
                <a:spcPct val="100000"/>
              </a:lnSpc>
              <a:tabLst>
                <a:tab algn="l" pos="0"/>
              </a:tabLst>
            </a:pPr>
            <a:r>
              <a:rPr b="1" i="1" lang="es" sz="1400" spc="-1" strike="noStrike">
                <a:solidFill>
                  <a:srgbClr val="000000"/>
                </a:solidFill>
                <a:latin typeface="Playfair Display"/>
                <a:ea typeface="Playfair Display"/>
              </a:rPr>
              <a:t>        </a:t>
            </a:r>
            <a:r>
              <a:rPr b="1" i="1" lang="es" sz="1400" spc="-1" strike="noStrike">
                <a:solidFill>
                  <a:srgbClr val="000000"/>
                </a:solidFill>
                <a:latin typeface="Playfair Display"/>
                <a:ea typeface="Playfair Display"/>
              </a:rPr>
              <a:t>Reception (down)</a:t>
            </a:r>
            <a:endParaRPr b="0" lang="es-ES" sz="14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4" name="Google Shape;164;p26" descr=""/>
          <p:cNvPicPr/>
          <p:nvPr/>
        </p:nvPicPr>
        <p:blipFill>
          <a:blip r:embed="rId1"/>
          <a:srcRect l="16696" t="0" r="16696" b="0"/>
          <a:stretch/>
        </p:blipFill>
        <p:spPr>
          <a:xfrm>
            <a:off x="76320" y="76320"/>
            <a:ext cx="4442040" cy="5001840"/>
          </a:xfrm>
          <a:prstGeom prst="rect">
            <a:avLst/>
          </a:prstGeom>
          <a:ln w="19050">
            <a:solidFill>
              <a:srgbClr val="000000"/>
            </a:solidFill>
            <a:round/>
          </a:ln>
        </p:spPr>
      </p:pic>
      <p:pic>
        <p:nvPicPr>
          <p:cNvPr id="135" name="Google Shape;165;p26" descr=""/>
          <p:cNvPicPr/>
          <p:nvPr/>
        </p:nvPicPr>
        <p:blipFill>
          <a:blip r:embed="rId2"/>
          <a:srcRect l="16696" t="0" r="16690" b="0"/>
          <a:stretch/>
        </p:blipFill>
        <p:spPr>
          <a:xfrm>
            <a:off x="4613760" y="70560"/>
            <a:ext cx="4442040" cy="5001840"/>
          </a:xfrm>
          <a:prstGeom prst="rect">
            <a:avLst/>
          </a:prstGeom>
          <a:ln w="19050">
            <a:solidFill>
              <a:srgbClr val="000000"/>
            </a:solidFill>
            <a:round/>
          </a:ln>
        </p:spPr>
      </p:pic>
      <p:sp>
        <p:nvSpPr>
          <p:cNvPr id="136" name="Google Shape;166;p26"/>
          <p:cNvSpPr/>
          <p:nvPr/>
        </p:nvSpPr>
        <p:spPr>
          <a:xfrm>
            <a:off x="6372000" y="1362960"/>
            <a:ext cx="2218680" cy="506880"/>
          </a:xfrm>
          <a:prstGeom prst="wedgeRoundRectCallout">
            <a:avLst>
              <a:gd name="adj1" fmla="val 4286"/>
              <a:gd name="adj2" fmla="val 109353"/>
              <a:gd name="adj3" fmla="val 0"/>
            </a:avLst>
          </a:prstGeom>
          <a:solidFill>
            <a:schemeClr val="lt2"/>
          </a:solidFill>
          <a:ln w="9525">
            <a:solidFill>
              <a:srgbClr val="000000"/>
            </a:solidFill>
            <a:round/>
          </a:ln>
        </p:spPr>
        <p:style>
          <a:lnRef idx="0"/>
          <a:fillRef idx="0"/>
          <a:effectRef idx="0"/>
          <a:fontRef idx="minor"/>
        </p:style>
        <p:txBody>
          <a:bodyPr tIns="91440" bIns="91440" anchor="ctr">
            <a:noAutofit/>
          </a:bodyPr>
          <a:p>
            <a:pPr>
              <a:lnSpc>
                <a:spcPct val="100000"/>
              </a:lnSpc>
              <a:tabLst>
                <a:tab algn="l" pos="0"/>
              </a:tabLst>
            </a:pPr>
            <a:r>
              <a:rPr b="0" lang="es" sz="1400" spc="-1" strike="noStrike">
                <a:solidFill>
                  <a:srgbClr val="000000"/>
                </a:solidFill>
                <a:latin typeface="Arial"/>
                <a:ea typeface="Arial"/>
              </a:rPr>
              <a:t>Mr Costas, </a:t>
            </a:r>
            <a:r>
              <a:rPr b="0" i="1" lang="es" sz="1400" spc="-1" strike="noStrike">
                <a:solidFill>
                  <a:srgbClr val="000000"/>
                </a:solidFill>
                <a:latin typeface="Arial"/>
                <a:ea typeface="Arial"/>
              </a:rPr>
              <a:t>Headmaster</a:t>
            </a:r>
            <a:endParaRPr b="0" lang="es-ES" sz="14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7" name="Google Shape;171;p27"/>
          <p:cNvSpPr/>
          <p:nvPr/>
        </p:nvSpPr>
        <p:spPr>
          <a:xfrm>
            <a:off x="1255320" y="309240"/>
            <a:ext cx="6633360" cy="5463720"/>
          </a:xfrm>
          <a:prstGeom prst="rect">
            <a:avLst/>
          </a:prstGeom>
          <a:solidFill>
            <a:schemeClr val="lt2"/>
          </a:solidFill>
          <a:ln w="152400">
            <a:solidFill>
              <a:srgbClr val="ffff00"/>
            </a:solidFill>
            <a:prstDash val="dashDot"/>
            <a:round/>
          </a:ln>
        </p:spPr>
        <p:style>
          <a:lnRef idx="0"/>
          <a:fillRef idx="0"/>
          <a:effectRef idx="0"/>
          <a:fontRef idx="minor"/>
        </p:style>
        <p:txBody>
          <a:bodyPr tIns="91440" bIns="91440" anchor="t">
            <a:spAutoFit/>
          </a:bodyPr>
          <a:p>
            <a:pPr>
              <a:lnSpc>
                <a:spcPct val="100000"/>
              </a:lnSpc>
              <a:tabLst>
                <a:tab algn="l" pos="0"/>
              </a:tabLst>
            </a:pPr>
            <a:endParaRPr b="0" lang="es-ES" sz="1800" spc="-1" strike="noStrike">
              <a:latin typeface="Arial"/>
            </a:endParaRPr>
          </a:p>
          <a:p>
            <a:pPr>
              <a:lnSpc>
                <a:spcPct val="100000"/>
              </a:lnSpc>
              <a:tabLst>
                <a:tab algn="l" pos="0"/>
              </a:tabLst>
            </a:pPr>
            <a:r>
              <a:rPr b="1" lang="es" sz="2400" spc="-1" strike="noStrike">
                <a:solidFill>
                  <a:srgbClr val="000000"/>
                </a:solidFill>
                <a:latin typeface="Playfair Display"/>
                <a:ea typeface="Playfair Display"/>
              </a:rPr>
              <a:t>  </a:t>
            </a:r>
            <a:r>
              <a:rPr b="1" lang="es" sz="2400" spc="-1" strike="noStrike">
                <a:solidFill>
                  <a:srgbClr val="000000"/>
                </a:solidFill>
                <a:latin typeface="Playfair Display"/>
                <a:ea typeface="Playfair Display"/>
              </a:rPr>
              <a:t>Working Sessions</a:t>
            </a:r>
            <a:endParaRPr b="0" lang="es-ES" sz="2400" spc="-1" strike="noStrike">
              <a:latin typeface="Arial"/>
            </a:endParaRPr>
          </a:p>
          <a:p>
            <a:pPr>
              <a:lnSpc>
                <a:spcPct val="100000"/>
              </a:lnSpc>
              <a:tabLst>
                <a:tab algn="l" pos="0"/>
              </a:tabLst>
            </a:pPr>
            <a:endParaRPr b="0" lang="es-ES" sz="2400" spc="-1" strike="noStrike">
              <a:latin typeface="Arial"/>
            </a:endParaRPr>
          </a:p>
          <a:p>
            <a:pPr marL="457200" indent="-324000">
              <a:lnSpc>
                <a:spcPct val="100000"/>
              </a:lnSpc>
              <a:buClr>
                <a:srgbClr val="000000"/>
              </a:buClr>
              <a:buFont typeface="Playfair Display"/>
              <a:buChar char="●"/>
              <a:tabLst>
                <a:tab algn="l" pos="0"/>
              </a:tabLst>
            </a:pPr>
            <a:r>
              <a:rPr b="1" lang="es" sz="1500" spc="-1" strike="noStrike">
                <a:solidFill>
                  <a:srgbClr val="000000"/>
                </a:solidFill>
                <a:latin typeface="Playfair Display"/>
                <a:ea typeface="Playfair Display"/>
              </a:rPr>
              <a:t>Visit to the school facilities guided by 6th grade students.</a:t>
            </a:r>
            <a:endParaRPr b="0" lang="es-ES" sz="1500" spc="-1" strike="noStrike">
              <a:latin typeface="Arial"/>
            </a:endParaRPr>
          </a:p>
          <a:p>
            <a:pPr marL="457200">
              <a:lnSpc>
                <a:spcPct val="100000"/>
              </a:lnSpc>
              <a:tabLst>
                <a:tab algn="l" pos="0"/>
              </a:tabLst>
            </a:pPr>
            <a:endParaRPr b="0" lang="es-ES" sz="1500" spc="-1" strike="noStrike">
              <a:latin typeface="Arial"/>
            </a:endParaRPr>
          </a:p>
          <a:p>
            <a:pPr marL="457200" indent="-324000">
              <a:lnSpc>
                <a:spcPct val="100000"/>
              </a:lnSpc>
              <a:buClr>
                <a:srgbClr val="000000"/>
              </a:buClr>
              <a:buFont typeface="Playfair Display"/>
              <a:buChar char="●"/>
              <a:tabLst>
                <a:tab algn="l" pos="0"/>
              </a:tabLst>
            </a:pPr>
            <a:r>
              <a:rPr b="1" lang="es" sz="1500" spc="-1" strike="noStrike">
                <a:solidFill>
                  <a:srgbClr val="000000"/>
                </a:solidFill>
                <a:latin typeface="Playfair Display"/>
                <a:ea typeface="Playfair Display"/>
              </a:rPr>
              <a:t>App Presentations:</a:t>
            </a:r>
            <a:endParaRPr b="0" lang="es-ES" sz="1500" spc="-1" strike="noStrike">
              <a:latin typeface="Arial"/>
            </a:endParaRPr>
          </a:p>
          <a:p>
            <a:pPr marL="1371600">
              <a:lnSpc>
                <a:spcPct val="100000"/>
              </a:lnSpc>
              <a:tabLst>
                <a:tab algn="l" pos="0"/>
              </a:tabLst>
            </a:pPr>
            <a:endParaRPr b="0" lang="es-ES" sz="1500" spc="-1" strike="noStrike">
              <a:latin typeface="Arial"/>
            </a:endParaRPr>
          </a:p>
          <a:p>
            <a:pPr marL="914400" indent="-324000">
              <a:lnSpc>
                <a:spcPct val="100000"/>
              </a:lnSpc>
              <a:buClr>
                <a:srgbClr val="000000"/>
              </a:buClr>
              <a:buFont typeface="Playfair Display"/>
              <a:buChar char="➢"/>
              <a:tabLst>
                <a:tab algn="l" pos="0"/>
              </a:tabLst>
            </a:pPr>
            <a:r>
              <a:rPr b="1" lang="es" sz="1500" spc="-1" strike="noStrike">
                <a:solidFill>
                  <a:srgbClr val="000000"/>
                </a:solidFill>
                <a:latin typeface="Playfair Display"/>
                <a:ea typeface="Playfair Display"/>
              </a:rPr>
              <a:t>Tangram with </a:t>
            </a:r>
            <a:r>
              <a:rPr b="1" i="1" lang="es" sz="1500" spc="-1" strike="noStrike">
                <a:solidFill>
                  <a:srgbClr val="000000"/>
                </a:solidFill>
                <a:latin typeface="Playfair Display"/>
                <a:ea typeface="Playfair Display"/>
              </a:rPr>
              <a:t>Osmo</a:t>
            </a:r>
            <a:r>
              <a:rPr b="1" lang="es" sz="1500" spc="-1" strike="noStrike">
                <a:solidFill>
                  <a:srgbClr val="000000"/>
                </a:solidFill>
                <a:latin typeface="Playfair Display"/>
                <a:ea typeface="Playfair Display"/>
              </a:rPr>
              <a:t> base.</a:t>
            </a:r>
            <a:endParaRPr b="0" lang="es-ES" sz="1500" spc="-1" strike="noStrike">
              <a:latin typeface="Arial"/>
            </a:endParaRPr>
          </a:p>
          <a:p>
            <a:pPr marL="914400" indent="-324000">
              <a:lnSpc>
                <a:spcPct val="100000"/>
              </a:lnSpc>
              <a:buClr>
                <a:srgbClr val="000000"/>
              </a:buClr>
              <a:buFont typeface="Playfair Display"/>
              <a:buChar char="➢"/>
              <a:tabLst>
                <a:tab algn="l" pos="0"/>
              </a:tabLst>
            </a:pPr>
            <a:r>
              <a:rPr b="1" lang="es" sz="1500" spc="-1" strike="noStrike">
                <a:solidFill>
                  <a:srgbClr val="000000"/>
                </a:solidFill>
                <a:latin typeface="Playfair Display"/>
                <a:ea typeface="Playfair Display"/>
              </a:rPr>
              <a:t>Animated Maths, MathemARTics, programming with </a:t>
            </a:r>
            <a:r>
              <a:rPr b="1" i="1" lang="es" sz="1500" spc="-1" strike="noStrike">
                <a:solidFill>
                  <a:srgbClr val="000000"/>
                </a:solidFill>
                <a:latin typeface="Playfair Display"/>
                <a:ea typeface="Playfair Display"/>
              </a:rPr>
              <a:t>Python.</a:t>
            </a:r>
            <a:endParaRPr b="0" lang="es-ES" sz="1500" spc="-1" strike="noStrike">
              <a:latin typeface="Arial"/>
            </a:endParaRPr>
          </a:p>
          <a:p>
            <a:pPr marL="914400" indent="-324000">
              <a:lnSpc>
                <a:spcPct val="100000"/>
              </a:lnSpc>
              <a:buClr>
                <a:srgbClr val="000000"/>
              </a:buClr>
              <a:buFont typeface="Playfair Display"/>
              <a:buChar char="➢"/>
              <a:tabLst>
                <a:tab algn="l" pos="0"/>
              </a:tabLst>
            </a:pPr>
            <a:r>
              <a:rPr b="1" lang="es" sz="1500" spc="-1" strike="noStrike">
                <a:solidFill>
                  <a:srgbClr val="000000"/>
                </a:solidFill>
                <a:latin typeface="Playfair Display"/>
                <a:ea typeface="Playfair Display"/>
              </a:rPr>
              <a:t>IB PYP Exhibition</a:t>
            </a:r>
            <a:r>
              <a:rPr b="1" i="1" lang="es" sz="1500" spc="-1" strike="noStrike">
                <a:solidFill>
                  <a:srgbClr val="000000"/>
                </a:solidFill>
                <a:latin typeface="Playfair Display"/>
                <a:ea typeface="Playfair Display"/>
              </a:rPr>
              <a:t>. </a:t>
            </a:r>
            <a:r>
              <a:rPr b="1" lang="es" sz="1500" spc="-1" strike="noStrike">
                <a:solidFill>
                  <a:srgbClr val="000000"/>
                </a:solidFill>
                <a:latin typeface="Playfair Display"/>
                <a:ea typeface="Playfair Display"/>
              </a:rPr>
              <a:t>Project Based Learning (students using digital tools).</a:t>
            </a:r>
            <a:endParaRPr b="0" lang="es-ES" sz="1500" spc="-1" strike="noStrike">
              <a:latin typeface="Arial"/>
            </a:endParaRPr>
          </a:p>
          <a:p>
            <a:pPr marL="914400" indent="-324000">
              <a:lnSpc>
                <a:spcPct val="100000"/>
              </a:lnSpc>
              <a:buClr>
                <a:srgbClr val="000000"/>
              </a:buClr>
              <a:buFont typeface="Playfair Display"/>
              <a:buChar char="➢"/>
              <a:tabLst>
                <a:tab algn="l" pos="0"/>
              </a:tabLst>
            </a:pPr>
            <a:r>
              <a:rPr b="1" i="1" lang="es" sz="1500" spc="-1" strike="noStrike">
                <a:solidFill>
                  <a:srgbClr val="000000"/>
                </a:solidFill>
                <a:latin typeface="Playfair Display"/>
                <a:ea typeface="Playfair Display"/>
              </a:rPr>
              <a:t>PowToon</a:t>
            </a:r>
            <a:r>
              <a:rPr b="1" lang="es" sz="1500" spc="-1" strike="noStrike">
                <a:solidFill>
                  <a:srgbClr val="000000"/>
                </a:solidFill>
                <a:latin typeface="Playfair Display"/>
                <a:ea typeface="Playfair Display"/>
              </a:rPr>
              <a:t>/</a:t>
            </a:r>
            <a:r>
              <a:rPr b="1" i="1" lang="es" sz="1500" spc="-1" strike="noStrike">
                <a:solidFill>
                  <a:srgbClr val="000000"/>
                </a:solidFill>
                <a:latin typeface="Playfair Display"/>
                <a:ea typeface="Playfair Display"/>
              </a:rPr>
              <a:t>Bluestacks 5</a:t>
            </a:r>
            <a:r>
              <a:rPr b="1" lang="es" sz="1500" spc="-1" strike="noStrike">
                <a:solidFill>
                  <a:srgbClr val="000000"/>
                </a:solidFill>
                <a:latin typeface="Playfair Display"/>
                <a:ea typeface="Playfair Display"/>
              </a:rPr>
              <a:t> video animation on </a:t>
            </a:r>
            <a:r>
              <a:rPr b="1" i="1" lang="es" sz="1500" spc="-1" strike="noStrike">
                <a:solidFill>
                  <a:srgbClr val="000000"/>
                </a:solidFill>
                <a:latin typeface="Playfair Display"/>
                <a:ea typeface="Playfair Display"/>
              </a:rPr>
              <a:t>bullying </a:t>
            </a:r>
            <a:r>
              <a:rPr b="1" lang="es" sz="1500" spc="-1" strike="noStrike">
                <a:solidFill>
                  <a:srgbClr val="000000"/>
                </a:solidFill>
                <a:latin typeface="Playfair Display"/>
                <a:ea typeface="Playfair Display"/>
              </a:rPr>
              <a:t>(STEM).</a:t>
            </a:r>
            <a:endParaRPr b="0" lang="es-ES" sz="1500" spc="-1" strike="noStrike">
              <a:latin typeface="Arial"/>
            </a:endParaRPr>
          </a:p>
          <a:p>
            <a:pPr marL="914400" indent="-324000">
              <a:lnSpc>
                <a:spcPct val="100000"/>
              </a:lnSpc>
              <a:buClr>
                <a:srgbClr val="000000"/>
              </a:buClr>
              <a:buFont typeface="Playfair Display"/>
              <a:buChar char="➢"/>
              <a:tabLst>
                <a:tab algn="l" pos="0"/>
              </a:tabLst>
            </a:pPr>
            <a:r>
              <a:rPr b="1" i="1" lang="es" sz="1500" spc="-1" strike="noStrike">
                <a:solidFill>
                  <a:srgbClr val="000000"/>
                </a:solidFill>
                <a:latin typeface="Playfair Display"/>
                <a:ea typeface="Playfair Display"/>
              </a:rPr>
              <a:t>Wix blog</a:t>
            </a:r>
            <a:r>
              <a:rPr b="1" lang="es" sz="1500" spc="-1" strike="noStrike">
                <a:solidFill>
                  <a:srgbClr val="000000"/>
                </a:solidFill>
                <a:latin typeface="Playfair Display"/>
                <a:ea typeface="Playfair Display"/>
              </a:rPr>
              <a:t> set up by students.</a:t>
            </a:r>
            <a:endParaRPr b="0" lang="es-ES" sz="1500" spc="-1" strike="noStrike">
              <a:latin typeface="Arial"/>
            </a:endParaRPr>
          </a:p>
          <a:p>
            <a:pPr marL="457200">
              <a:lnSpc>
                <a:spcPct val="100000"/>
              </a:lnSpc>
              <a:tabLst>
                <a:tab algn="l" pos="0"/>
              </a:tabLst>
            </a:pPr>
            <a:endParaRPr b="0" lang="es-ES" sz="1500" spc="-1" strike="noStrike">
              <a:latin typeface="Arial"/>
            </a:endParaRPr>
          </a:p>
          <a:p>
            <a:pPr marL="457200" indent="-324000">
              <a:lnSpc>
                <a:spcPct val="100000"/>
              </a:lnSpc>
              <a:buClr>
                <a:srgbClr val="000000"/>
              </a:buClr>
              <a:buFont typeface="Playfair Display"/>
              <a:buChar char="●"/>
              <a:tabLst>
                <a:tab algn="l" pos="0"/>
              </a:tabLst>
            </a:pPr>
            <a:r>
              <a:rPr b="1" lang="es" sz="1500" spc="-1" strike="noStrike">
                <a:solidFill>
                  <a:srgbClr val="000000"/>
                </a:solidFill>
                <a:latin typeface="Playfair Display"/>
                <a:ea typeface="Playfair Display"/>
              </a:rPr>
              <a:t>WordPress to upload content from eTwinning.</a:t>
            </a:r>
            <a:endParaRPr b="0" lang="es-ES" sz="1500" spc="-1" strike="noStrike">
              <a:latin typeface="Arial"/>
            </a:endParaRPr>
          </a:p>
          <a:p>
            <a:pPr marL="457200">
              <a:lnSpc>
                <a:spcPct val="100000"/>
              </a:lnSpc>
              <a:tabLst>
                <a:tab algn="l" pos="0"/>
              </a:tabLst>
            </a:pPr>
            <a:endParaRPr b="0" lang="es-ES" sz="1500" spc="-1" strike="noStrike">
              <a:latin typeface="Arial"/>
            </a:endParaRPr>
          </a:p>
          <a:p>
            <a:pPr marL="457200" indent="-324000">
              <a:lnSpc>
                <a:spcPct val="100000"/>
              </a:lnSpc>
              <a:buClr>
                <a:srgbClr val="000000"/>
              </a:buClr>
              <a:buFont typeface="Playfair Display"/>
              <a:buChar char="●"/>
              <a:tabLst>
                <a:tab algn="l" pos="0"/>
              </a:tabLst>
            </a:pPr>
            <a:r>
              <a:rPr b="1" lang="es" sz="1500" spc="-1" strike="noStrike">
                <a:solidFill>
                  <a:srgbClr val="000000"/>
                </a:solidFill>
                <a:latin typeface="Playfair Display"/>
                <a:ea typeface="Playfair Display"/>
              </a:rPr>
              <a:t>Storytelling and new technologies at University using </a:t>
            </a:r>
            <a:r>
              <a:rPr b="1" i="1" lang="es" sz="1500" spc="-1" strike="noStrike">
                <a:solidFill>
                  <a:srgbClr val="000000"/>
                </a:solidFill>
                <a:latin typeface="Playfair Display"/>
                <a:ea typeface="Playfair Display"/>
              </a:rPr>
              <a:t>Kinemaster.</a:t>
            </a:r>
            <a:endParaRPr b="0" lang="es-ES" sz="1500" spc="-1" strike="noStrike">
              <a:latin typeface="Arial"/>
            </a:endParaRPr>
          </a:p>
          <a:p>
            <a:pPr marL="457200">
              <a:lnSpc>
                <a:spcPct val="100000"/>
              </a:lnSpc>
              <a:tabLst>
                <a:tab algn="l" pos="0"/>
              </a:tabLst>
            </a:pPr>
            <a:endParaRPr b="0" lang="es-ES" sz="15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8" name="Google Shape;176;p28" descr=""/>
          <p:cNvPicPr/>
          <p:nvPr/>
        </p:nvPicPr>
        <p:blipFill>
          <a:blip r:embed="rId1"/>
          <a:srcRect l="0" t="14914" r="0" b="14921"/>
          <a:stretch/>
        </p:blipFill>
        <p:spPr>
          <a:xfrm>
            <a:off x="127080" y="732600"/>
            <a:ext cx="3321000" cy="3106440"/>
          </a:xfrm>
          <a:prstGeom prst="rect">
            <a:avLst/>
          </a:prstGeom>
          <a:ln w="19050">
            <a:solidFill>
              <a:srgbClr val="000000"/>
            </a:solidFill>
            <a:round/>
          </a:ln>
        </p:spPr>
      </p:pic>
      <p:pic>
        <p:nvPicPr>
          <p:cNvPr id="139" name="Google Shape;177;p28" descr=""/>
          <p:cNvPicPr/>
          <p:nvPr/>
        </p:nvPicPr>
        <p:blipFill>
          <a:blip r:embed="rId2"/>
          <a:srcRect l="3984" t="0" r="3976" b="0"/>
          <a:stretch/>
        </p:blipFill>
        <p:spPr>
          <a:xfrm>
            <a:off x="5398200" y="2167200"/>
            <a:ext cx="3228840" cy="2630880"/>
          </a:xfrm>
          <a:prstGeom prst="rect">
            <a:avLst/>
          </a:prstGeom>
          <a:ln w="19050">
            <a:solidFill>
              <a:srgbClr val="000000"/>
            </a:solidFill>
            <a:round/>
          </a:ln>
        </p:spPr>
      </p:pic>
      <p:pic>
        <p:nvPicPr>
          <p:cNvPr id="140" name="Google Shape;178;p28" descr=""/>
          <p:cNvPicPr/>
          <p:nvPr/>
        </p:nvPicPr>
        <p:blipFill>
          <a:blip r:embed="rId3"/>
          <a:stretch/>
        </p:blipFill>
        <p:spPr>
          <a:xfrm>
            <a:off x="3637440" y="613800"/>
            <a:ext cx="1736280" cy="2315160"/>
          </a:xfrm>
          <a:prstGeom prst="rect">
            <a:avLst/>
          </a:prstGeom>
          <a:ln w="19050">
            <a:solidFill>
              <a:srgbClr val="000000"/>
            </a:solidFill>
            <a:round/>
          </a:ln>
        </p:spPr>
      </p:pic>
      <p:pic>
        <p:nvPicPr>
          <p:cNvPr id="141" name="Google Shape;179;p28" descr=""/>
          <p:cNvPicPr/>
          <p:nvPr/>
        </p:nvPicPr>
        <p:blipFill>
          <a:blip r:embed="rId4"/>
          <a:stretch/>
        </p:blipFill>
        <p:spPr>
          <a:xfrm rot="757200">
            <a:off x="5859360" y="500040"/>
            <a:ext cx="2305440" cy="1729080"/>
          </a:xfrm>
          <a:prstGeom prst="rect">
            <a:avLst/>
          </a:prstGeom>
          <a:ln w="19050">
            <a:solidFill>
              <a:srgbClr val="000000"/>
            </a:solidFill>
            <a:round/>
          </a:ln>
        </p:spPr>
      </p:pic>
      <p:sp>
        <p:nvSpPr>
          <p:cNvPr id="142" name="Google Shape;180;p28"/>
          <p:cNvSpPr/>
          <p:nvPr/>
        </p:nvSpPr>
        <p:spPr>
          <a:xfrm>
            <a:off x="127080" y="3281040"/>
            <a:ext cx="7449120" cy="1517040"/>
          </a:xfrm>
          <a:prstGeom prst="irregularSeal1">
            <a:avLst/>
          </a:prstGeom>
          <a:solidFill>
            <a:srgbClr val="a4c2f4"/>
          </a:solidFill>
          <a:ln w="9525">
            <a:solidFill>
              <a:srgbClr val="000000"/>
            </a:solidFill>
            <a:round/>
          </a:ln>
        </p:spPr>
        <p:style>
          <a:lnRef idx="0"/>
          <a:fillRef idx="0"/>
          <a:effectRef idx="0"/>
          <a:fontRef idx="minor"/>
        </p:style>
        <p:txBody>
          <a:bodyPr tIns="91440" bIns="91440" anchor="ctr">
            <a:noAutofit/>
          </a:bodyPr>
          <a:p>
            <a:pPr>
              <a:lnSpc>
                <a:spcPct val="100000"/>
              </a:lnSpc>
              <a:tabLst>
                <a:tab algn="l" pos="0"/>
              </a:tabLst>
            </a:pPr>
            <a:r>
              <a:rPr b="0" lang="es" sz="2000" spc="-1" strike="noStrike">
                <a:solidFill>
                  <a:srgbClr val="000000"/>
                </a:solidFill>
                <a:latin typeface="Oswald"/>
                <a:ea typeface="Oswald"/>
              </a:rPr>
              <a:t>Our English speaking 12 year-old guides!</a:t>
            </a:r>
            <a:endParaRPr b="0" lang="es-ES" sz="2000" spc="-1" strike="noStrike">
              <a:latin typeface="Arial"/>
            </a:endParaRPr>
          </a:p>
          <a:p>
            <a:pPr>
              <a:lnSpc>
                <a:spcPct val="100000"/>
              </a:lnSpc>
              <a:tabLst>
                <a:tab algn="l" pos="0"/>
              </a:tabLst>
            </a:pPr>
            <a:endParaRPr b="0" lang="es-ES" sz="20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3" name="Google Shape;185;p29" descr=""/>
          <p:cNvPicPr/>
          <p:nvPr/>
        </p:nvPicPr>
        <p:blipFill>
          <a:blip r:embed="rId1"/>
          <a:srcRect l="505" t="3420" r="22737" b="18121"/>
          <a:stretch/>
        </p:blipFill>
        <p:spPr>
          <a:xfrm rot="20957400">
            <a:off x="476640" y="883080"/>
            <a:ext cx="2784960" cy="3795840"/>
          </a:xfrm>
          <a:prstGeom prst="rect">
            <a:avLst/>
          </a:prstGeom>
          <a:ln w="38100">
            <a:solidFill>
              <a:srgbClr val="0000ff"/>
            </a:solidFill>
            <a:round/>
          </a:ln>
        </p:spPr>
      </p:pic>
      <p:pic>
        <p:nvPicPr>
          <p:cNvPr id="144" name="Google Shape;186;p29" descr=""/>
          <p:cNvPicPr/>
          <p:nvPr/>
        </p:nvPicPr>
        <p:blipFill>
          <a:blip r:embed="rId2"/>
          <a:srcRect l="0" t="0" r="0" b="15517"/>
          <a:stretch/>
        </p:blipFill>
        <p:spPr>
          <a:xfrm>
            <a:off x="3346200" y="443880"/>
            <a:ext cx="3369960" cy="3795840"/>
          </a:xfrm>
          <a:prstGeom prst="rect">
            <a:avLst/>
          </a:prstGeom>
          <a:ln w="38100">
            <a:solidFill>
              <a:srgbClr val="ff0000"/>
            </a:solidFill>
            <a:round/>
          </a:ln>
        </p:spPr>
      </p:pic>
      <p:pic>
        <p:nvPicPr>
          <p:cNvPr id="145" name="Google Shape;187;p29" descr=""/>
          <p:cNvPicPr/>
          <p:nvPr/>
        </p:nvPicPr>
        <p:blipFill>
          <a:blip r:embed="rId3"/>
          <a:srcRect l="0" t="0" r="0" b="14286"/>
          <a:stretch/>
        </p:blipFill>
        <p:spPr>
          <a:xfrm rot="487200">
            <a:off x="5840280" y="2028960"/>
            <a:ext cx="2510640" cy="2869200"/>
          </a:xfrm>
          <a:prstGeom prst="rect">
            <a:avLst/>
          </a:prstGeom>
          <a:ln w="38100">
            <a:solidFill>
              <a:srgbClr val="f8e71c"/>
            </a:solidFill>
            <a:round/>
          </a:ln>
        </p:spPr>
      </p:pic>
      <p:sp>
        <p:nvSpPr>
          <p:cNvPr id="146" name="Google Shape;188;p29"/>
          <p:cNvSpPr/>
          <p:nvPr/>
        </p:nvSpPr>
        <p:spPr>
          <a:xfrm>
            <a:off x="198000" y="301320"/>
            <a:ext cx="3147840" cy="63900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1" lang="es" sz="1500" spc="-1" strike="noStrike">
                <a:solidFill>
                  <a:srgbClr val="000000"/>
                </a:solidFill>
                <a:latin typeface="Playfair Display"/>
                <a:ea typeface="Playfair Display"/>
              </a:rPr>
              <a:t>Tangram with Osmo. Teamwork</a:t>
            </a:r>
            <a:endParaRPr b="0" lang="es-ES" sz="15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7" name="Google Shape;193;p30" descr=""/>
          <p:cNvPicPr/>
          <p:nvPr/>
        </p:nvPicPr>
        <p:blipFill>
          <a:blip r:embed="rId1"/>
          <a:srcRect l="0" t="18676" r="0" b="18682"/>
          <a:stretch/>
        </p:blipFill>
        <p:spPr>
          <a:xfrm>
            <a:off x="842040" y="137520"/>
            <a:ext cx="2959200" cy="2471400"/>
          </a:xfrm>
          <a:prstGeom prst="rect">
            <a:avLst/>
          </a:prstGeom>
          <a:ln w="19050">
            <a:solidFill>
              <a:srgbClr val="000000"/>
            </a:solidFill>
            <a:round/>
          </a:ln>
        </p:spPr>
      </p:pic>
      <p:pic>
        <p:nvPicPr>
          <p:cNvPr id="148" name="Google Shape;194;p30" descr=""/>
          <p:cNvPicPr/>
          <p:nvPr/>
        </p:nvPicPr>
        <p:blipFill>
          <a:blip r:embed="rId2"/>
          <a:srcRect l="0" t="18676" r="0" b="18683"/>
          <a:stretch/>
        </p:blipFill>
        <p:spPr>
          <a:xfrm rot="21082800">
            <a:off x="303480" y="2395800"/>
            <a:ext cx="2492280" cy="2081160"/>
          </a:xfrm>
          <a:prstGeom prst="rect">
            <a:avLst/>
          </a:prstGeom>
          <a:ln w="19050">
            <a:solidFill>
              <a:srgbClr val="000000"/>
            </a:solidFill>
            <a:round/>
          </a:ln>
        </p:spPr>
      </p:pic>
      <p:pic>
        <p:nvPicPr>
          <p:cNvPr id="149" name="Google Shape;195;p30" descr=""/>
          <p:cNvPicPr/>
          <p:nvPr/>
        </p:nvPicPr>
        <p:blipFill>
          <a:blip r:embed="rId3"/>
          <a:srcRect l="0" t="18676" r="0" b="18682"/>
          <a:stretch/>
        </p:blipFill>
        <p:spPr>
          <a:xfrm>
            <a:off x="4575240" y="1157400"/>
            <a:ext cx="4310280" cy="3599640"/>
          </a:xfrm>
          <a:prstGeom prst="rect">
            <a:avLst/>
          </a:prstGeom>
          <a:ln w="19050">
            <a:solidFill>
              <a:srgbClr val="000000"/>
            </a:solidFill>
            <a:round/>
          </a:ln>
        </p:spPr>
      </p:pic>
      <p:pic>
        <p:nvPicPr>
          <p:cNvPr id="150" name="Google Shape;196;p30" descr=""/>
          <p:cNvPicPr/>
          <p:nvPr/>
        </p:nvPicPr>
        <p:blipFill>
          <a:blip r:embed="rId4"/>
          <a:srcRect l="0" t="0" r="0" b="21294"/>
          <a:stretch/>
        </p:blipFill>
        <p:spPr>
          <a:xfrm rot="756600">
            <a:off x="2896920" y="2444040"/>
            <a:ext cx="2316600" cy="2431080"/>
          </a:xfrm>
          <a:prstGeom prst="rect">
            <a:avLst/>
          </a:prstGeom>
          <a:ln w="19050">
            <a:solidFill>
              <a:srgbClr val="000000"/>
            </a:solidFill>
            <a:round/>
          </a:ln>
        </p:spPr>
      </p:pic>
      <p:pic>
        <p:nvPicPr>
          <p:cNvPr id="151" name="Google Shape;197;p30" descr=""/>
          <p:cNvPicPr/>
          <p:nvPr/>
        </p:nvPicPr>
        <p:blipFill>
          <a:blip r:embed="rId5"/>
          <a:srcRect l="0" t="0" r="0" b="16714"/>
          <a:stretch/>
        </p:blipFill>
        <p:spPr>
          <a:xfrm rot="20943600">
            <a:off x="4974480" y="205920"/>
            <a:ext cx="1823400" cy="2024640"/>
          </a:xfrm>
          <a:prstGeom prst="rect">
            <a:avLst/>
          </a:prstGeom>
          <a:ln w="19050">
            <a:solidFill>
              <a:srgbClr val="000000"/>
            </a:solidFill>
            <a:round/>
          </a:ln>
        </p:spPr>
      </p:pic>
      <p:sp>
        <p:nvSpPr>
          <p:cNvPr id="152" name="Google Shape;198;p30"/>
          <p:cNvSpPr/>
          <p:nvPr/>
        </p:nvSpPr>
        <p:spPr>
          <a:xfrm>
            <a:off x="6839640" y="51480"/>
            <a:ext cx="1347120" cy="364320"/>
          </a:xfrm>
          <a:prstGeom prst="wedgeRoundRectCallout">
            <a:avLst>
              <a:gd name="adj1" fmla="val -58823"/>
              <a:gd name="adj2" fmla="val 129290"/>
              <a:gd name="adj3" fmla="val 0"/>
            </a:avLst>
          </a:prstGeom>
          <a:solidFill>
            <a:schemeClr val="lt2"/>
          </a:solidFill>
          <a:ln w="9525">
            <a:solidFill>
              <a:srgbClr val="000000"/>
            </a:solidFill>
            <a:round/>
          </a:ln>
        </p:spPr>
        <p:style>
          <a:lnRef idx="0"/>
          <a:fillRef idx="0"/>
          <a:effectRef idx="0"/>
          <a:fontRef idx="minor"/>
        </p:style>
        <p:txBody>
          <a:bodyPr tIns="91440" bIns="91440" anchor="ctr">
            <a:noAutofit/>
          </a:bodyPr>
          <a:p>
            <a:pPr>
              <a:lnSpc>
                <a:spcPct val="100000"/>
              </a:lnSpc>
              <a:tabLst>
                <a:tab algn="l" pos="0"/>
              </a:tabLst>
            </a:pPr>
            <a:r>
              <a:rPr b="0" lang="es" sz="1400" spc="-1" strike="noStrike">
                <a:solidFill>
                  <a:srgbClr val="000000"/>
                </a:solidFill>
                <a:latin typeface="Arial"/>
                <a:ea typeface="Arial"/>
              </a:rPr>
              <a:t>Mr Evan Ginis</a:t>
            </a:r>
            <a:endParaRPr b="0" lang="es-ES" sz="1400" spc="-1" strike="noStrike">
              <a:latin typeface="Arial"/>
            </a:endParaRPr>
          </a:p>
        </p:txBody>
      </p:sp>
      <p:sp>
        <p:nvSpPr>
          <p:cNvPr id="153" name="Google Shape;199;p30"/>
          <p:cNvSpPr/>
          <p:nvPr/>
        </p:nvSpPr>
        <p:spPr>
          <a:xfrm>
            <a:off x="3758760" y="523080"/>
            <a:ext cx="1162440" cy="506880"/>
          </a:xfrm>
          <a:prstGeom prst="wedgeRoundRectCallout">
            <a:avLst>
              <a:gd name="adj1" fmla="val 35394"/>
              <a:gd name="adj2" fmla="val 95289"/>
              <a:gd name="adj3" fmla="val 0"/>
            </a:avLst>
          </a:prstGeom>
          <a:solidFill>
            <a:schemeClr val="lt2"/>
          </a:solidFill>
          <a:ln w="9525">
            <a:solidFill>
              <a:srgbClr val="000000"/>
            </a:solidFill>
            <a:round/>
          </a:ln>
        </p:spPr>
        <p:style>
          <a:lnRef idx="0"/>
          <a:fillRef idx="0"/>
          <a:effectRef idx="0"/>
          <a:fontRef idx="minor"/>
        </p:style>
        <p:txBody>
          <a:bodyPr tIns="91440" bIns="91440" anchor="ctr">
            <a:noAutofit/>
          </a:bodyPr>
          <a:p>
            <a:pPr>
              <a:lnSpc>
                <a:spcPct val="100000"/>
              </a:lnSpc>
              <a:tabLst>
                <a:tab algn="l" pos="0"/>
              </a:tabLst>
            </a:pPr>
            <a:r>
              <a:rPr b="0" lang="es" sz="1400" spc="-1" strike="noStrike">
                <a:solidFill>
                  <a:srgbClr val="000000"/>
                </a:solidFill>
                <a:latin typeface="Arial"/>
                <a:ea typeface="Arial"/>
              </a:rPr>
              <a:t>Ms Xenia </a:t>
            </a:r>
            <a:endParaRPr b="0" lang="es-ES" sz="1400" spc="-1" strike="noStrike">
              <a:latin typeface="Arial"/>
            </a:endParaRPr>
          </a:p>
        </p:txBody>
      </p:sp>
      <p:sp>
        <p:nvSpPr>
          <p:cNvPr id="154" name="Google Shape;200;p30"/>
          <p:cNvSpPr/>
          <p:nvPr/>
        </p:nvSpPr>
        <p:spPr>
          <a:xfrm>
            <a:off x="1291680" y="4453920"/>
            <a:ext cx="2591280" cy="506880"/>
          </a:xfrm>
          <a:prstGeom prst="wedgeRoundRectCallout">
            <a:avLst>
              <a:gd name="adj1" fmla="val -74510"/>
              <a:gd name="adj2" fmla="val -28129"/>
              <a:gd name="adj3" fmla="val 0"/>
            </a:avLst>
          </a:prstGeom>
          <a:solidFill>
            <a:schemeClr val="lt2"/>
          </a:solidFill>
          <a:ln w="9525">
            <a:solidFill>
              <a:srgbClr val="000000"/>
            </a:solidFill>
            <a:round/>
          </a:ln>
        </p:spPr>
        <p:style>
          <a:lnRef idx="0"/>
          <a:fillRef idx="0"/>
          <a:effectRef idx="0"/>
          <a:fontRef idx="minor"/>
        </p:style>
        <p:txBody>
          <a:bodyPr tIns="91440" bIns="91440" anchor="ctr">
            <a:noAutofit/>
          </a:bodyPr>
          <a:p>
            <a:pPr>
              <a:lnSpc>
                <a:spcPct val="100000"/>
              </a:lnSpc>
              <a:tabLst>
                <a:tab algn="l" pos="0"/>
              </a:tabLst>
            </a:pPr>
            <a:r>
              <a:rPr b="0" lang="es" sz="1400" spc="-1" strike="noStrike">
                <a:solidFill>
                  <a:srgbClr val="000000"/>
                </a:solidFill>
                <a:latin typeface="Arial"/>
                <a:ea typeface="Arial"/>
              </a:rPr>
              <a:t>Mrs Ana G and Ms Carmen N</a:t>
            </a:r>
            <a:endParaRPr b="0" lang="es-ES" sz="14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5" name="Google Shape;205;p31" descr=""/>
          <p:cNvPicPr/>
          <p:nvPr/>
        </p:nvPicPr>
        <p:blipFill>
          <a:blip r:embed="rId1"/>
          <a:srcRect l="10552" t="0" r="10560" b="0"/>
          <a:stretch/>
        </p:blipFill>
        <p:spPr>
          <a:xfrm>
            <a:off x="145440" y="708120"/>
            <a:ext cx="2569680" cy="4343400"/>
          </a:xfrm>
          <a:prstGeom prst="rect">
            <a:avLst/>
          </a:prstGeom>
          <a:ln w="19050">
            <a:solidFill>
              <a:srgbClr val="000000"/>
            </a:solidFill>
            <a:prstDash val="dashDot"/>
            <a:round/>
          </a:ln>
        </p:spPr>
      </p:pic>
      <p:pic>
        <p:nvPicPr>
          <p:cNvPr id="156" name="Google Shape;206;p31" descr=""/>
          <p:cNvPicPr/>
          <p:nvPr/>
        </p:nvPicPr>
        <p:blipFill>
          <a:blip r:embed="rId2"/>
          <a:srcRect l="27810" t="0" r="27810" b="0"/>
          <a:stretch/>
        </p:blipFill>
        <p:spPr>
          <a:xfrm rot="20404800">
            <a:off x="3459600" y="961200"/>
            <a:ext cx="2117160" cy="3578760"/>
          </a:xfrm>
          <a:prstGeom prst="rect">
            <a:avLst/>
          </a:prstGeom>
          <a:ln w="19050">
            <a:solidFill>
              <a:srgbClr val="000000"/>
            </a:solidFill>
            <a:prstDash val="dashDot"/>
            <a:round/>
          </a:ln>
        </p:spPr>
      </p:pic>
      <p:pic>
        <p:nvPicPr>
          <p:cNvPr id="157" name="Google Shape;207;p31" descr=""/>
          <p:cNvPicPr/>
          <p:nvPr/>
        </p:nvPicPr>
        <p:blipFill>
          <a:blip r:embed="rId3"/>
          <a:srcRect l="33355" t="0" r="33355" b="0"/>
          <a:stretch/>
        </p:blipFill>
        <p:spPr>
          <a:xfrm rot="678000">
            <a:off x="5927400" y="481320"/>
            <a:ext cx="2569680" cy="4343400"/>
          </a:xfrm>
          <a:prstGeom prst="rect">
            <a:avLst/>
          </a:prstGeom>
          <a:ln w="19050">
            <a:solidFill>
              <a:srgbClr val="000000"/>
            </a:solidFill>
            <a:prstDash val="dashDot"/>
            <a:round/>
          </a:ln>
        </p:spPr>
      </p:pic>
      <p:sp>
        <p:nvSpPr>
          <p:cNvPr id="158" name="Google Shape;208;p31"/>
          <p:cNvSpPr/>
          <p:nvPr/>
        </p:nvSpPr>
        <p:spPr>
          <a:xfrm>
            <a:off x="2113560" y="148320"/>
            <a:ext cx="4219920" cy="79236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1" i="1" lang="es" sz="2000" spc="-1" strike="noStrike">
                <a:solidFill>
                  <a:srgbClr val="000000"/>
                </a:solidFill>
                <a:latin typeface="Playfair Display"/>
                <a:ea typeface="Playfair Display"/>
              </a:rPr>
              <a:t>Kid’s presentations</a:t>
            </a:r>
            <a:r>
              <a:rPr b="1" lang="es" sz="2000" spc="-1" strike="noStrike">
                <a:solidFill>
                  <a:srgbClr val="000000"/>
                </a:solidFill>
                <a:latin typeface="Playfair Display"/>
                <a:ea typeface="Playfair Display"/>
              </a:rPr>
              <a:t>: STEM Project</a:t>
            </a:r>
            <a:endParaRPr b="0" lang="es-ES" sz="2000" spc="-1" strike="noStrike">
              <a:latin typeface="Arial"/>
            </a:endParaRPr>
          </a:p>
        </p:txBody>
      </p:sp>
      <p:sp>
        <p:nvSpPr>
          <p:cNvPr id="159" name="Google Shape;209;p31"/>
          <p:cNvSpPr/>
          <p:nvPr/>
        </p:nvSpPr>
        <p:spPr>
          <a:xfrm rot="20065200">
            <a:off x="2250360" y="2988000"/>
            <a:ext cx="1212120" cy="506880"/>
          </a:xfrm>
          <a:prstGeom prst="wedgeRoundRectCallout">
            <a:avLst>
              <a:gd name="adj1" fmla="val -95180"/>
              <a:gd name="adj2" fmla="val -105457"/>
              <a:gd name="adj3" fmla="val 0"/>
            </a:avLst>
          </a:prstGeom>
          <a:solidFill>
            <a:schemeClr val="lt2"/>
          </a:solidFill>
          <a:ln w="9525">
            <a:solidFill>
              <a:srgbClr val="000000"/>
            </a:solidFill>
            <a:round/>
          </a:ln>
        </p:spPr>
        <p:style>
          <a:lnRef idx="0"/>
          <a:fillRef idx="0"/>
          <a:effectRef idx="0"/>
          <a:fontRef idx="minor"/>
        </p:style>
        <p:txBody>
          <a:bodyPr tIns="91440" bIns="91440" anchor="ctr">
            <a:noAutofit/>
          </a:bodyPr>
          <a:p>
            <a:pPr>
              <a:lnSpc>
                <a:spcPct val="100000"/>
              </a:lnSpc>
              <a:tabLst>
                <a:tab algn="l" pos="0"/>
              </a:tabLst>
            </a:pPr>
            <a:r>
              <a:rPr b="0" lang="es" sz="1400" spc="-1" strike="noStrike">
                <a:solidFill>
                  <a:srgbClr val="000000"/>
                </a:solidFill>
                <a:latin typeface="Arial"/>
                <a:ea typeface="Arial"/>
              </a:rPr>
              <a:t>Ms Elena</a:t>
            </a:r>
            <a:endParaRPr b="0" lang="es-ES" sz="14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0">
                                  <p:stCondLst>
                                    <p:cond delay="0"/>
                                  </p:stCondLst>
                                  <p:childTnLst>
                                    <p:set>
                                      <p:cBhvr>
                                        <p:cTn id="6" dur="1" fill="hold">
                                          <p:stCondLst>
                                            <p:cond delay="0"/>
                                          </p:stCondLst>
                                        </p:cTn>
                                        <p:tgtEl>
                                          <p:spTgt spid="155"/>
                                        </p:tgtEl>
                                        <p:attrNameLst>
                                          <p:attrName>style.visibility</p:attrName>
                                        </p:attrNameLst>
                                      </p:cBhvr>
                                      <p:to>
                                        <p:strVal val="visible"/>
                                      </p:to>
                                    </p:set>
                                    <p:animEffect filter="fade" transition="in">
                                      <p:cBhvr additive="repl">
                                        <p:cTn id="7" dur="2400"/>
                                        <p:tgtEl>
                                          <p:spTgt spid="155"/>
                                        </p:tgtEl>
                                      </p:cBhvr>
                                    </p:animEffect>
                                  </p:childTnLst>
                                </p:cTn>
                              </p:par>
                            </p:childTnLst>
                          </p:cTn>
                        </p:par>
                      </p:childTnLst>
                    </p:cTn>
                  </p:par>
                  <p:par>
                    <p:cTn id="8" fill="hold">
                      <p:stCondLst>
                        <p:cond delay="indefinite"/>
                      </p:stCondLst>
                      <p:childTnLst>
                        <p:par>
                          <p:cTn id="9" fill="hold">
                            <p:stCondLst>
                              <p:cond delay="0"/>
                            </p:stCondLst>
                            <p:childTnLst>
                              <p:par>
                                <p:cTn id="10" nodeType="clickEffect" fill="hold" presetClass="entr" presetID="10">
                                  <p:stCondLst>
                                    <p:cond delay="0"/>
                                  </p:stCondLst>
                                  <p:childTnLst>
                                    <p:set>
                                      <p:cBhvr>
                                        <p:cTn id="11" dur="1" fill="hold">
                                          <p:stCondLst>
                                            <p:cond delay="0"/>
                                          </p:stCondLst>
                                        </p:cTn>
                                        <p:tgtEl>
                                          <p:spTgt spid="155"/>
                                        </p:tgtEl>
                                        <p:attrNameLst>
                                          <p:attrName>style.visibility</p:attrName>
                                        </p:attrNameLst>
                                      </p:cBhvr>
                                      <p:to>
                                        <p:strVal val="visible"/>
                                      </p:to>
                                    </p:set>
                                    <p:animEffect filter="fade" transition="in">
                                      <p:cBhvr additive="repl">
                                        <p:cTn id="12" dur="1000"/>
                                        <p:tgtEl>
                                          <p:spTgt spid="1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3" name="Google Shape;65;p14" descr=""/>
          <p:cNvPicPr/>
          <p:nvPr/>
        </p:nvPicPr>
        <p:blipFill>
          <a:blip r:embed="rId1"/>
          <a:stretch/>
        </p:blipFill>
        <p:spPr>
          <a:xfrm>
            <a:off x="152280" y="152280"/>
            <a:ext cx="8838720" cy="3777120"/>
          </a:xfrm>
          <a:prstGeom prst="rect">
            <a:avLst/>
          </a:prstGeom>
          <a:ln w="114300">
            <a:solidFill>
              <a:srgbClr val="000000"/>
            </a:solidFill>
            <a:prstDash val="dashDot"/>
            <a:round/>
          </a:ln>
        </p:spPr>
      </p:pic>
      <p:sp>
        <p:nvSpPr>
          <p:cNvPr id="84" name="Google Shape;66;p14"/>
          <p:cNvSpPr/>
          <p:nvPr/>
        </p:nvSpPr>
        <p:spPr>
          <a:xfrm>
            <a:off x="3843000" y="4315680"/>
            <a:ext cx="1457640" cy="60876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1" lang="es" sz="1400" spc="-1" strike="noStrike">
                <a:solidFill>
                  <a:srgbClr val="000000"/>
                </a:solidFill>
                <a:latin typeface="Playfair Display"/>
                <a:ea typeface="Playfair Display"/>
              </a:rPr>
              <a:t>Map of Greece</a:t>
            </a:r>
            <a:endParaRPr b="0" lang="es-ES" sz="14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0" name="Google Shape;214;p32" descr=""/>
          <p:cNvPicPr/>
          <p:nvPr/>
        </p:nvPicPr>
        <p:blipFill>
          <a:blip r:embed="rId1"/>
          <a:srcRect l="0" t="0" r="0" b="13041"/>
          <a:stretch/>
        </p:blipFill>
        <p:spPr>
          <a:xfrm>
            <a:off x="2636280" y="1792440"/>
            <a:ext cx="4987440" cy="3255480"/>
          </a:xfrm>
          <a:prstGeom prst="rect">
            <a:avLst/>
          </a:prstGeom>
          <a:ln w="28575">
            <a:solidFill>
              <a:srgbClr val="4a86e8"/>
            </a:solidFill>
            <a:round/>
          </a:ln>
        </p:spPr>
      </p:pic>
      <p:pic>
        <p:nvPicPr>
          <p:cNvPr id="161" name="Google Shape;215;p32" descr=""/>
          <p:cNvPicPr/>
          <p:nvPr/>
        </p:nvPicPr>
        <p:blipFill>
          <a:blip r:embed="rId2"/>
          <a:stretch/>
        </p:blipFill>
        <p:spPr>
          <a:xfrm rot="20573400">
            <a:off x="636480" y="1635840"/>
            <a:ext cx="2088720" cy="2785320"/>
          </a:xfrm>
          <a:prstGeom prst="rect">
            <a:avLst/>
          </a:prstGeom>
          <a:ln w="28575">
            <a:solidFill>
              <a:srgbClr val="6aa84f"/>
            </a:solidFill>
            <a:round/>
          </a:ln>
        </p:spPr>
      </p:pic>
      <p:pic>
        <p:nvPicPr>
          <p:cNvPr id="162" name="Google Shape;216;p32" descr=""/>
          <p:cNvPicPr/>
          <p:nvPr/>
        </p:nvPicPr>
        <p:blipFill>
          <a:blip r:embed="rId3"/>
          <a:stretch/>
        </p:blipFill>
        <p:spPr>
          <a:xfrm flipH="1" rot="803400">
            <a:off x="4527000" y="476280"/>
            <a:ext cx="1809360" cy="2412720"/>
          </a:xfrm>
          <a:prstGeom prst="rect">
            <a:avLst/>
          </a:prstGeom>
          <a:ln w="28575">
            <a:solidFill>
              <a:srgbClr val="ffd966"/>
            </a:solidFill>
            <a:round/>
          </a:ln>
        </p:spPr>
      </p:pic>
      <p:pic>
        <p:nvPicPr>
          <p:cNvPr id="163" name="Google Shape;217;p32" descr=""/>
          <p:cNvPicPr/>
          <p:nvPr/>
        </p:nvPicPr>
        <p:blipFill>
          <a:blip r:embed="rId4"/>
          <a:stretch/>
        </p:blipFill>
        <p:spPr>
          <a:xfrm rot="20405400">
            <a:off x="6668280" y="304560"/>
            <a:ext cx="2067480" cy="2756880"/>
          </a:xfrm>
          <a:prstGeom prst="rect">
            <a:avLst/>
          </a:prstGeom>
          <a:ln w="28575">
            <a:solidFill>
              <a:srgbClr val="4a86e8"/>
            </a:solidFill>
            <a:round/>
          </a:ln>
        </p:spPr>
      </p:pic>
      <p:sp>
        <p:nvSpPr>
          <p:cNvPr id="164" name="Google Shape;218;p32"/>
          <p:cNvSpPr/>
          <p:nvPr/>
        </p:nvSpPr>
        <p:spPr>
          <a:xfrm>
            <a:off x="273240" y="299880"/>
            <a:ext cx="4271400" cy="139932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1" i="1" lang="es" sz="1600" spc="-1" strike="noStrike">
                <a:solidFill>
                  <a:srgbClr val="1155cc"/>
                </a:solidFill>
                <a:latin typeface="Playfair Display"/>
                <a:ea typeface="Playfair Display"/>
              </a:rPr>
              <a:t>Digital Storytelling</a:t>
            </a:r>
            <a:r>
              <a:rPr b="1" lang="es" sz="1400" spc="-1" strike="noStrike">
                <a:solidFill>
                  <a:srgbClr val="000000"/>
                </a:solidFill>
                <a:latin typeface="Playfair Display"/>
                <a:ea typeface="Playfair Display"/>
              </a:rPr>
              <a:t>. </a:t>
            </a:r>
            <a:r>
              <a:rPr b="1" i="1" lang="es" sz="1600" spc="-1" strike="noStrike">
                <a:solidFill>
                  <a:srgbClr val="1155cc"/>
                </a:solidFill>
                <a:latin typeface="Playfair Display"/>
                <a:ea typeface="Playfair Display"/>
              </a:rPr>
              <a:t>AI</a:t>
            </a:r>
            <a:r>
              <a:rPr b="1" i="1" lang="es" sz="1600" spc="-1" strike="noStrike">
                <a:solidFill>
                  <a:srgbClr val="000000"/>
                </a:solidFill>
                <a:latin typeface="Playfair Display"/>
                <a:ea typeface="Playfair Display"/>
              </a:rPr>
              <a:t>. </a:t>
            </a:r>
            <a:r>
              <a:rPr b="1" i="1" lang="es" sz="1600" spc="-1" strike="noStrike">
                <a:solidFill>
                  <a:srgbClr val="1155cc"/>
                </a:solidFill>
                <a:latin typeface="Playfair Display"/>
                <a:ea typeface="Playfair Display"/>
              </a:rPr>
              <a:t>Big Data</a:t>
            </a:r>
            <a:r>
              <a:rPr b="1" i="1" lang="es" sz="1600" spc="-1" strike="noStrike">
                <a:solidFill>
                  <a:srgbClr val="000000"/>
                </a:solidFill>
                <a:latin typeface="Playfair Display"/>
                <a:ea typeface="Playfair Display"/>
              </a:rPr>
              <a:t>. Create the right environment to adapt everything to the interest of students. </a:t>
            </a:r>
            <a:r>
              <a:rPr b="1" i="1" lang="es" sz="1600" spc="-1" strike="noStrike">
                <a:solidFill>
                  <a:srgbClr val="1155cc"/>
                </a:solidFill>
                <a:latin typeface="Playfair Display"/>
                <a:ea typeface="Playfair Display"/>
              </a:rPr>
              <a:t>Communication</a:t>
            </a:r>
            <a:r>
              <a:rPr b="1" i="1" lang="es" sz="1600" spc="-1" strike="noStrike">
                <a:solidFill>
                  <a:srgbClr val="000000"/>
                </a:solidFill>
                <a:latin typeface="Playfair Display"/>
                <a:ea typeface="Playfair Display"/>
              </a:rPr>
              <a:t>. </a:t>
            </a:r>
            <a:r>
              <a:rPr b="1" i="1" lang="es" sz="1600" spc="-1" strike="noStrike">
                <a:solidFill>
                  <a:srgbClr val="1155cc"/>
                </a:solidFill>
                <a:latin typeface="Playfair Display"/>
                <a:ea typeface="Playfair Display"/>
              </a:rPr>
              <a:t>Soft &amp; Digital Skills</a:t>
            </a:r>
            <a:r>
              <a:rPr b="1" i="1" lang="es" sz="1600" spc="-1" strike="noStrike">
                <a:solidFill>
                  <a:srgbClr val="000000"/>
                </a:solidFill>
                <a:latin typeface="Playfair Display"/>
                <a:ea typeface="Playfair Display"/>
              </a:rPr>
              <a:t>.</a:t>
            </a:r>
            <a:endParaRPr b="0" lang="es-ES" sz="1600" spc="-1" strike="noStrike">
              <a:latin typeface="Arial"/>
            </a:endParaRPr>
          </a:p>
        </p:txBody>
      </p:sp>
      <p:sp>
        <p:nvSpPr>
          <p:cNvPr id="165" name="Google Shape;219;p32"/>
          <p:cNvSpPr/>
          <p:nvPr/>
        </p:nvSpPr>
        <p:spPr>
          <a:xfrm>
            <a:off x="6477480" y="4240080"/>
            <a:ext cx="2596320" cy="808200"/>
          </a:xfrm>
          <a:prstGeom prst="wave">
            <a:avLst>
              <a:gd name="adj1" fmla="val 12500"/>
              <a:gd name="adj2" fmla="val 0"/>
            </a:avLst>
          </a:prstGeom>
          <a:solidFill>
            <a:schemeClr val="lt2"/>
          </a:solidFill>
          <a:ln w="9525">
            <a:solidFill>
              <a:srgbClr val="000000"/>
            </a:solidFill>
            <a:round/>
          </a:ln>
        </p:spPr>
        <p:style>
          <a:lnRef idx="0"/>
          <a:fillRef idx="0"/>
          <a:effectRef idx="0"/>
          <a:fontRef idx="minor"/>
        </p:style>
        <p:txBody>
          <a:bodyPr tIns="91440" bIns="91440" anchor="ctr">
            <a:noAutofit/>
          </a:bodyPr>
          <a:p>
            <a:pPr>
              <a:lnSpc>
                <a:spcPct val="100000"/>
              </a:lnSpc>
              <a:tabLst>
                <a:tab algn="l" pos="0"/>
              </a:tabLst>
            </a:pPr>
            <a:r>
              <a:rPr b="1" lang="es" sz="1400" spc="-1" strike="noStrike">
                <a:solidFill>
                  <a:srgbClr val="000000"/>
                </a:solidFill>
                <a:latin typeface="Arial"/>
                <a:ea typeface="Arial"/>
              </a:rPr>
              <a:t>Create your own stories using </a:t>
            </a:r>
            <a:r>
              <a:rPr b="1" i="1" lang="es" sz="1400" spc="-1" strike="noStrike">
                <a:solidFill>
                  <a:srgbClr val="ff0000"/>
                </a:solidFill>
                <a:latin typeface="Arial"/>
                <a:ea typeface="Arial"/>
              </a:rPr>
              <a:t>Kinemaster</a:t>
            </a:r>
            <a:endParaRPr b="0" lang="es-ES" sz="14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Google Shape;224;p33"/>
          <p:cNvSpPr/>
          <p:nvPr/>
        </p:nvSpPr>
        <p:spPr>
          <a:xfrm>
            <a:off x="1854360" y="1553400"/>
            <a:ext cx="2211120" cy="492120"/>
          </a:xfrm>
          <a:prstGeom prst="rect">
            <a:avLst/>
          </a:prstGeom>
          <a:noFill/>
          <a:ln w="0">
            <a:noFill/>
          </a:ln>
        </p:spPr>
        <p:style>
          <a:lnRef idx="0"/>
          <a:fillRef idx="0"/>
          <a:effectRef idx="0"/>
          <a:fontRef idx="minor"/>
        </p:style>
      </p:sp>
      <p:sp>
        <p:nvSpPr>
          <p:cNvPr id="167" name="Google Shape;225;p33"/>
          <p:cNvSpPr/>
          <p:nvPr/>
        </p:nvSpPr>
        <p:spPr>
          <a:xfrm>
            <a:off x="1252080" y="158400"/>
            <a:ext cx="6894720" cy="4731120"/>
          </a:xfrm>
          <a:prstGeom prst="horizontalScroll">
            <a:avLst>
              <a:gd name="adj" fmla="val 12500"/>
            </a:avLst>
          </a:prstGeom>
          <a:solidFill>
            <a:schemeClr val="lt2"/>
          </a:solidFill>
          <a:ln w="28575">
            <a:solidFill>
              <a:srgbClr val="f8e71c"/>
            </a:solidFill>
            <a:round/>
          </a:ln>
        </p:spPr>
        <p:style>
          <a:lnRef idx="0"/>
          <a:fillRef idx="0"/>
          <a:effectRef idx="0"/>
          <a:fontRef idx="minor"/>
        </p:style>
        <p:txBody>
          <a:bodyPr tIns="91440" bIns="91440" anchor="ctr">
            <a:noAutofit/>
          </a:bodyPr>
          <a:p>
            <a:pPr>
              <a:lnSpc>
                <a:spcPct val="100000"/>
              </a:lnSpc>
              <a:tabLst>
                <a:tab algn="l" pos="0"/>
              </a:tabLst>
            </a:pPr>
            <a:r>
              <a:rPr b="1" lang="es" sz="2400" spc="-1" strike="noStrike">
                <a:solidFill>
                  <a:srgbClr val="000000"/>
                </a:solidFill>
                <a:latin typeface="Playfair Display"/>
                <a:ea typeface="Playfair Display"/>
              </a:rPr>
              <a:t>It’s time to chillout!</a:t>
            </a:r>
            <a:endParaRPr b="0" lang="es-ES" sz="2400" spc="-1" strike="noStrike">
              <a:latin typeface="Arial"/>
            </a:endParaRPr>
          </a:p>
          <a:p>
            <a:pPr>
              <a:lnSpc>
                <a:spcPct val="100000"/>
              </a:lnSpc>
              <a:tabLst>
                <a:tab algn="l" pos="0"/>
              </a:tabLst>
            </a:pPr>
            <a:endParaRPr b="0" lang="es-ES" sz="2400" spc="-1" strike="noStrike">
              <a:latin typeface="Arial"/>
            </a:endParaRPr>
          </a:p>
          <a:p>
            <a:pPr marL="457200" indent="-336600">
              <a:lnSpc>
                <a:spcPct val="100000"/>
              </a:lnSpc>
              <a:buClr>
                <a:srgbClr val="000000"/>
              </a:buClr>
              <a:buFont typeface="Playfair Display"/>
              <a:buChar char="●"/>
              <a:tabLst>
                <a:tab algn="l" pos="0"/>
              </a:tabLst>
            </a:pPr>
            <a:r>
              <a:rPr b="1" lang="es" sz="1700" spc="-1" strike="noStrike">
                <a:solidFill>
                  <a:srgbClr val="000000"/>
                </a:solidFill>
                <a:latin typeface="Playfair Display"/>
                <a:ea typeface="Playfair Display"/>
              </a:rPr>
              <a:t>At the </a:t>
            </a:r>
            <a:r>
              <a:rPr b="1" i="1" lang="es" sz="1700" spc="-1" strike="noStrike">
                <a:solidFill>
                  <a:srgbClr val="000000"/>
                </a:solidFill>
                <a:latin typeface="Playfair Display"/>
                <a:ea typeface="Playfair Display"/>
              </a:rPr>
              <a:t>Archeological Museum</a:t>
            </a:r>
            <a:endParaRPr b="0" lang="es-ES" sz="1700" spc="-1" strike="noStrike">
              <a:latin typeface="Arial"/>
            </a:endParaRPr>
          </a:p>
          <a:p>
            <a:pPr marL="457200">
              <a:lnSpc>
                <a:spcPct val="100000"/>
              </a:lnSpc>
              <a:tabLst>
                <a:tab algn="l" pos="0"/>
              </a:tabLst>
            </a:pPr>
            <a:endParaRPr b="0" lang="es-ES" sz="1700" spc="-1" strike="noStrike">
              <a:latin typeface="Arial"/>
            </a:endParaRPr>
          </a:p>
          <a:p>
            <a:pPr marL="457200" indent="-336600">
              <a:lnSpc>
                <a:spcPct val="100000"/>
              </a:lnSpc>
              <a:buClr>
                <a:srgbClr val="000000"/>
              </a:buClr>
              <a:buFont typeface="Playfair Display"/>
              <a:buChar char="●"/>
              <a:tabLst>
                <a:tab algn="l" pos="0"/>
              </a:tabLst>
            </a:pPr>
            <a:r>
              <a:rPr b="1" lang="es" sz="1700" spc="-1" strike="noStrike">
                <a:solidFill>
                  <a:srgbClr val="000000"/>
                </a:solidFill>
                <a:latin typeface="Playfair Display"/>
                <a:ea typeface="Playfair Display"/>
              </a:rPr>
              <a:t>Sightseeing</a:t>
            </a:r>
            <a:endParaRPr b="0" lang="es-ES" sz="1700" spc="-1" strike="noStrike">
              <a:latin typeface="Arial"/>
            </a:endParaRPr>
          </a:p>
          <a:p>
            <a:pPr marL="457200">
              <a:lnSpc>
                <a:spcPct val="100000"/>
              </a:lnSpc>
              <a:tabLst>
                <a:tab algn="l" pos="0"/>
              </a:tabLst>
            </a:pPr>
            <a:endParaRPr b="0" lang="es-ES" sz="1700" spc="-1" strike="noStrike">
              <a:latin typeface="Arial"/>
            </a:endParaRPr>
          </a:p>
          <a:p>
            <a:pPr marL="457200" indent="-336600">
              <a:lnSpc>
                <a:spcPct val="100000"/>
              </a:lnSpc>
              <a:buClr>
                <a:srgbClr val="000000"/>
              </a:buClr>
              <a:buFont typeface="Playfair Display"/>
              <a:buChar char="●"/>
              <a:tabLst>
                <a:tab algn="l" pos="0"/>
              </a:tabLst>
            </a:pPr>
            <a:r>
              <a:rPr b="1" lang="es" sz="1700" spc="-1" strike="noStrike">
                <a:solidFill>
                  <a:srgbClr val="000000"/>
                </a:solidFill>
                <a:latin typeface="Playfair Display"/>
                <a:ea typeface="Playfair Display"/>
              </a:rPr>
              <a:t>Farewell dinner</a:t>
            </a:r>
            <a:endParaRPr b="0" lang="es-ES" sz="1700" spc="-1" strike="noStrike">
              <a:latin typeface="Arial"/>
            </a:endParaRPr>
          </a:p>
          <a:p>
            <a:pPr marL="457200">
              <a:lnSpc>
                <a:spcPct val="100000"/>
              </a:lnSpc>
              <a:tabLst>
                <a:tab algn="l" pos="0"/>
              </a:tabLst>
            </a:pPr>
            <a:endParaRPr b="0" lang="es-ES" sz="1700" spc="-1" strike="noStrike">
              <a:latin typeface="Arial"/>
            </a:endParaRPr>
          </a:p>
          <a:p>
            <a:pPr marL="457200" indent="-336600">
              <a:lnSpc>
                <a:spcPct val="100000"/>
              </a:lnSpc>
              <a:buClr>
                <a:srgbClr val="000000"/>
              </a:buClr>
              <a:buFont typeface="Playfair Display"/>
              <a:buChar char="●"/>
              <a:tabLst>
                <a:tab algn="l" pos="0"/>
              </a:tabLst>
            </a:pPr>
            <a:r>
              <a:rPr b="1" lang="es" sz="1700" spc="-1" strike="noStrike">
                <a:solidFill>
                  <a:srgbClr val="000000"/>
                </a:solidFill>
                <a:latin typeface="Playfair Display"/>
                <a:ea typeface="Playfair Display"/>
              </a:rPr>
              <a:t>Certificate delivery</a:t>
            </a:r>
            <a:endParaRPr b="0" lang="es-ES" sz="1700" spc="-1" strike="noStrike">
              <a:latin typeface="Arial"/>
            </a:endParaRPr>
          </a:p>
          <a:p>
            <a:pPr marL="457200">
              <a:lnSpc>
                <a:spcPct val="100000"/>
              </a:lnSpc>
              <a:tabLst>
                <a:tab algn="l" pos="0"/>
              </a:tabLst>
            </a:pPr>
            <a:endParaRPr b="0" lang="es-ES" sz="17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8" name="Google Shape;230;p34" descr=""/>
          <p:cNvPicPr/>
          <p:nvPr/>
        </p:nvPicPr>
        <p:blipFill>
          <a:blip r:embed="rId1"/>
          <a:stretch/>
        </p:blipFill>
        <p:spPr>
          <a:xfrm>
            <a:off x="152280" y="1692360"/>
            <a:ext cx="5869080" cy="3298320"/>
          </a:xfrm>
          <a:prstGeom prst="rect">
            <a:avLst/>
          </a:prstGeom>
          <a:ln w="19050">
            <a:solidFill>
              <a:srgbClr val="000000"/>
            </a:solidFill>
            <a:round/>
          </a:ln>
        </p:spPr>
      </p:pic>
      <p:pic>
        <p:nvPicPr>
          <p:cNvPr id="169" name="Google Shape;231;p34" descr=""/>
          <p:cNvPicPr/>
          <p:nvPr/>
        </p:nvPicPr>
        <p:blipFill>
          <a:blip r:embed="rId2"/>
          <a:stretch/>
        </p:blipFill>
        <p:spPr>
          <a:xfrm rot="666600">
            <a:off x="5016240" y="127080"/>
            <a:ext cx="1516320" cy="2021760"/>
          </a:xfrm>
          <a:prstGeom prst="rect">
            <a:avLst/>
          </a:prstGeom>
          <a:ln w="19050">
            <a:solidFill>
              <a:srgbClr val="000000"/>
            </a:solidFill>
            <a:round/>
          </a:ln>
        </p:spPr>
      </p:pic>
      <p:pic>
        <p:nvPicPr>
          <p:cNvPr id="170" name="Google Shape;232;p34" descr=""/>
          <p:cNvPicPr/>
          <p:nvPr/>
        </p:nvPicPr>
        <p:blipFill>
          <a:blip r:embed="rId3"/>
          <a:stretch/>
        </p:blipFill>
        <p:spPr>
          <a:xfrm>
            <a:off x="6591600" y="152280"/>
            <a:ext cx="2231640" cy="4838400"/>
          </a:xfrm>
          <a:prstGeom prst="rect">
            <a:avLst/>
          </a:prstGeom>
          <a:ln w="19050">
            <a:solidFill>
              <a:srgbClr val="000000"/>
            </a:solidFill>
            <a:round/>
          </a:ln>
        </p:spPr>
      </p:pic>
      <p:pic>
        <p:nvPicPr>
          <p:cNvPr id="171" name="Google Shape;233;p34" descr=""/>
          <p:cNvPicPr/>
          <p:nvPr/>
        </p:nvPicPr>
        <p:blipFill>
          <a:blip r:embed="rId4"/>
          <a:stretch/>
        </p:blipFill>
        <p:spPr>
          <a:xfrm rot="20619000">
            <a:off x="4837680" y="2457360"/>
            <a:ext cx="1587600" cy="2117160"/>
          </a:xfrm>
          <a:prstGeom prst="rect">
            <a:avLst/>
          </a:prstGeom>
          <a:ln w="19050">
            <a:solidFill>
              <a:srgbClr val="000000"/>
            </a:solidFill>
            <a:round/>
          </a:ln>
        </p:spPr>
      </p:pic>
      <p:pic>
        <p:nvPicPr>
          <p:cNvPr id="172" name="Google Shape;234;p34" descr=""/>
          <p:cNvPicPr/>
          <p:nvPr/>
        </p:nvPicPr>
        <p:blipFill>
          <a:blip r:embed="rId5"/>
          <a:srcRect l="0" t="10703" r="0" b="10703"/>
          <a:stretch/>
        </p:blipFill>
        <p:spPr>
          <a:xfrm>
            <a:off x="2429640" y="350280"/>
            <a:ext cx="2231640" cy="2338560"/>
          </a:xfrm>
          <a:prstGeom prst="rect">
            <a:avLst/>
          </a:prstGeom>
          <a:ln w="19050">
            <a:solidFill>
              <a:srgbClr val="000000"/>
            </a:solidFill>
            <a:round/>
          </a:ln>
        </p:spPr>
      </p:pic>
      <p:pic>
        <p:nvPicPr>
          <p:cNvPr id="173" name="Google Shape;235;p34" descr=""/>
          <p:cNvPicPr/>
          <p:nvPr/>
        </p:nvPicPr>
        <p:blipFill>
          <a:blip r:embed="rId6"/>
          <a:stretch/>
        </p:blipFill>
        <p:spPr>
          <a:xfrm>
            <a:off x="365040" y="152280"/>
            <a:ext cx="1963440" cy="1472400"/>
          </a:xfrm>
          <a:prstGeom prst="rect">
            <a:avLst/>
          </a:prstGeom>
          <a:ln w="19050">
            <a:solidFill>
              <a:srgbClr val="000000"/>
            </a:solidFill>
            <a:round/>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4" name="Google Shape;240;p35" descr=""/>
          <p:cNvPicPr/>
          <p:nvPr/>
        </p:nvPicPr>
        <p:blipFill>
          <a:blip r:embed="rId1"/>
          <a:stretch/>
        </p:blipFill>
        <p:spPr>
          <a:xfrm rot="21087000">
            <a:off x="392400" y="257040"/>
            <a:ext cx="1971360" cy="4273560"/>
          </a:xfrm>
          <a:prstGeom prst="rect">
            <a:avLst/>
          </a:prstGeom>
          <a:ln w="28575">
            <a:solidFill>
              <a:srgbClr val="4a86e8"/>
            </a:solidFill>
            <a:round/>
          </a:ln>
        </p:spPr>
      </p:pic>
      <p:pic>
        <p:nvPicPr>
          <p:cNvPr id="175" name="Google Shape;241;p35" descr=""/>
          <p:cNvPicPr/>
          <p:nvPr/>
        </p:nvPicPr>
        <p:blipFill>
          <a:blip r:embed="rId2"/>
          <a:stretch/>
        </p:blipFill>
        <p:spPr>
          <a:xfrm rot="781800">
            <a:off x="2885040" y="200160"/>
            <a:ext cx="1757160" cy="3809880"/>
          </a:xfrm>
          <a:prstGeom prst="rect">
            <a:avLst/>
          </a:prstGeom>
          <a:ln w="28575">
            <a:solidFill>
              <a:srgbClr val="4a86e8"/>
            </a:solidFill>
            <a:round/>
          </a:ln>
        </p:spPr>
      </p:pic>
      <p:pic>
        <p:nvPicPr>
          <p:cNvPr id="176" name="Google Shape;242;p35" descr=""/>
          <p:cNvPicPr/>
          <p:nvPr/>
        </p:nvPicPr>
        <p:blipFill>
          <a:blip r:embed="rId3"/>
          <a:stretch/>
        </p:blipFill>
        <p:spPr>
          <a:xfrm>
            <a:off x="4921560" y="384840"/>
            <a:ext cx="3566160" cy="1644840"/>
          </a:xfrm>
          <a:prstGeom prst="rect">
            <a:avLst/>
          </a:prstGeom>
          <a:ln w="28575">
            <a:solidFill>
              <a:srgbClr val="4a86e8"/>
            </a:solidFill>
            <a:round/>
          </a:ln>
        </p:spPr>
      </p:pic>
      <p:pic>
        <p:nvPicPr>
          <p:cNvPr id="177" name="Google Shape;243;p35" descr=""/>
          <p:cNvPicPr/>
          <p:nvPr/>
        </p:nvPicPr>
        <p:blipFill>
          <a:blip r:embed="rId4"/>
          <a:stretch/>
        </p:blipFill>
        <p:spPr>
          <a:xfrm>
            <a:off x="2211120" y="340920"/>
            <a:ext cx="875520" cy="1313280"/>
          </a:xfrm>
          <a:prstGeom prst="rect">
            <a:avLst/>
          </a:prstGeom>
          <a:ln w="28575">
            <a:solidFill>
              <a:srgbClr val="ffff00"/>
            </a:solidFill>
            <a:round/>
          </a:ln>
        </p:spPr>
      </p:pic>
      <p:pic>
        <p:nvPicPr>
          <p:cNvPr id="178" name="Google Shape;244;p35" descr=""/>
          <p:cNvPicPr/>
          <p:nvPr/>
        </p:nvPicPr>
        <p:blipFill>
          <a:blip r:embed="rId5"/>
          <a:stretch/>
        </p:blipFill>
        <p:spPr>
          <a:xfrm>
            <a:off x="4921560" y="2233800"/>
            <a:ext cx="3843360" cy="1771560"/>
          </a:xfrm>
          <a:prstGeom prst="rect">
            <a:avLst/>
          </a:prstGeom>
          <a:ln w="28575">
            <a:solidFill>
              <a:srgbClr val="4a86e8"/>
            </a:solidFill>
            <a:round/>
          </a:ln>
        </p:spPr>
      </p:pic>
      <p:pic>
        <p:nvPicPr>
          <p:cNvPr id="179" name="Google Shape;245;p35" descr=""/>
          <p:cNvPicPr/>
          <p:nvPr/>
        </p:nvPicPr>
        <p:blipFill>
          <a:blip r:embed="rId6"/>
          <a:stretch/>
        </p:blipFill>
        <p:spPr>
          <a:xfrm>
            <a:off x="2670480" y="3392280"/>
            <a:ext cx="3566160" cy="1644840"/>
          </a:xfrm>
          <a:prstGeom prst="rect">
            <a:avLst/>
          </a:prstGeom>
          <a:ln w="28575">
            <a:solidFill>
              <a:srgbClr val="1155cc"/>
            </a:solidFill>
            <a:round/>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0" name="Google Shape;250;p36" descr=""/>
          <p:cNvPicPr/>
          <p:nvPr/>
        </p:nvPicPr>
        <p:blipFill>
          <a:blip r:embed="rId1"/>
          <a:stretch/>
        </p:blipFill>
        <p:spPr>
          <a:xfrm>
            <a:off x="4933800" y="112680"/>
            <a:ext cx="4113000" cy="1896840"/>
          </a:xfrm>
          <a:prstGeom prst="rect">
            <a:avLst/>
          </a:prstGeom>
          <a:ln w="28575">
            <a:solidFill>
              <a:srgbClr val="4a86e8"/>
            </a:solidFill>
            <a:round/>
          </a:ln>
        </p:spPr>
      </p:pic>
      <p:pic>
        <p:nvPicPr>
          <p:cNvPr id="181" name="Google Shape;251;p36" descr=""/>
          <p:cNvPicPr/>
          <p:nvPr/>
        </p:nvPicPr>
        <p:blipFill>
          <a:blip r:embed="rId2"/>
          <a:stretch/>
        </p:blipFill>
        <p:spPr>
          <a:xfrm rot="594000">
            <a:off x="2295000" y="474480"/>
            <a:ext cx="3452760" cy="1592640"/>
          </a:xfrm>
          <a:prstGeom prst="rect">
            <a:avLst/>
          </a:prstGeom>
          <a:ln w="28575">
            <a:solidFill>
              <a:srgbClr val="1155cc"/>
            </a:solidFill>
            <a:round/>
          </a:ln>
        </p:spPr>
      </p:pic>
      <p:pic>
        <p:nvPicPr>
          <p:cNvPr id="182" name="Google Shape;252;p36" descr=""/>
          <p:cNvPicPr/>
          <p:nvPr/>
        </p:nvPicPr>
        <p:blipFill>
          <a:blip r:embed="rId3"/>
          <a:stretch/>
        </p:blipFill>
        <p:spPr>
          <a:xfrm rot="21001200">
            <a:off x="6513480" y="1900800"/>
            <a:ext cx="2067480" cy="2756880"/>
          </a:xfrm>
          <a:prstGeom prst="rect">
            <a:avLst/>
          </a:prstGeom>
          <a:ln w="28575">
            <a:solidFill>
              <a:srgbClr val="1155cc"/>
            </a:solidFill>
            <a:round/>
          </a:ln>
        </p:spPr>
      </p:pic>
      <p:pic>
        <p:nvPicPr>
          <p:cNvPr id="183" name="Google Shape;253;p36" descr=""/>
          <p:cNvPicPr/>
          <p:nvPr/>
        </p:nvPicPr>
        <p:blipFill>
          <a:blip r:embed="rId4"/>
          <a:stretch/>
        </p:blipFill>
        <p:spPr>
          <a:xfrm>
            <a:off x="1537560" y="2773800"/>
            <a:ext cx="4871880" cy="2247120"/>
          </a:xfrm>
          <a:prstGeom prst="rect">
            <a:avLst/>
          </a:prstGeom>
          <a:ln w="28575">
            <a:solidFill>
              <a:srgbClr val="1155cc"/>
            </a:solidFill>
            <a:round/>
          </a:ln>
        </p:spPr>
      </p:pic>
      <p:sp>
        <p:nvSpPr>
          <p:cNvPr id="184" name="Google Shape;254;p36"/>
          <p:cNvSpPr/>
          <p:nvPr/>
        </p:nvSpPr>
        <p:spPr>
          <a:xfrm>
            <a:off x="396360" y="189720"/>
            <a:ext cx="2052360" cy="316764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endParaRPr b="0" lang="es-ES" sz="1800" spc="-1" strike="noStrike">
              <a:latin typeface="Arial"/>
            </a:endParaRPr>
          </a:p>
          <a:p>
            <a:pPr marL="457200" indent="-311040">
              <a:lnSpc>
                <a:spcPct val="100000"/>
              </a:lnSpc>
              <a:buClr>
                <a:srgbClr val="000000"/>
              </a:buClr>
              <a:buFont typeface="Playfair Display"/>
              <a:buChar char="➢"/>
              <a:tabLst>
                <a:tab algn="l" pos="0"/>
              </a:tabLst>
            </a:pPr>
            <a:r>
              <a:rPr b="1" i="1" lang="es" sz="1300" spc="-1" strike="noStrike">
                <a:solidFill>
                  <a:srgbClr val="000000"/>
                </a:solidFill>
                <a:latin typeface="Playfair Display"/>
                <a:ea typeface="Playfair Display"/>
              </a:rPr>
              <a:t>Change of Guard</a:t>
            </a:r>
            <a:endParaRPr b="0" lang="es-ES" sz="1300" spc="-1" strike="noStrike">
              <a:latin typeface="Arial"/>
            </a:endParaRPr>
          </a:p>
          <a:p>
            <a:pPr marL="457200" indent="-311040">
              <a:lnSpc>
                <a:spcPct val="100000"/>
              </a:lnSpc>
              <a:buClr>
                <a:srgbClr val="000000"/>
              </a:buClr>
              <a:buFont typeface="Playfair Display"/>
              <a:buChar char="➢"/>
              <a:tabLst>
                <a:tab algn="l" pos="0"/>
              </a:tabLst>
            </a:pPr>
            <a:r>
              <a:rPr b="1" i="1" lang="es" sz="1300" spc="-1" strike="noStrike">
                <a:solidFill>
                  <a:srgbClr val="000000"/>
                </a:solidFill>
                <a:latin typeface="Playfair Display"/>
                <a:ea typeface="Playfair Display"/>
              </a:rPr>
              <a:t>Akropolis</a:t>
            </a:r>
            <a:endParaRPr b="0" lang="es-ES" sz="1300" spc="-1" strike="noStrike">
              <a:latin typeface="Arial"/>
            </a:endParaRPr>
          </a:p>
          <a:p>
            <a:pPr marL="457200" indent="-311040">
              <a:lnSpc>
                <a:spcPct val="100000"/>
              </a:lnSpc>
              <a:buClr>
                <a:srgbClr val="000000"/>
              </a:buClr>
              <a:buFont typeface="Playfair Display"/>
              <a:buChar char="➢"/>
              <a:tabLst>
                <a:tab algn="l" pos="0"/>
              </a:tabLst>
            </a:pPr>
            <a:r>
              <a:rPr b="1" i="1" lang="es" sz="1300" spc="-1" strike="noStrike">
                <a:solidFill>
                  <a:srgbClr val="000000"/>
                </a:solidFill>
                <a:latin typeface="Playfair Display"/>
                <a:ea typeface="Playfair Display"/>
              </a:rPr>
              <a:t>Kerameikos</a:t>
            </a:r>
            <a:endParaRPr b="0" lang="es-ES" sz="1300" spc="-1" strike="noStrike">
              <a:latin typeface="Arial"/>
            </a:endParaRPr>
          </a:p>
          <a:p>
            <a:pPr marL="457200" indent="-311040">
              <a:lnSpc>
                <a:spcPct val="100000"/>
              </a:lnSpc>
              <a:buClr>
                <a:srgbClr val="000000"/>
              </a:buClr>
              <a:buFont typeface="Playfair Display"/>
              <a:buChar char="➢"/>
              <a:tabLst>
                <a:tab algn="l" pos="0"/>
              </a:tabLst>
            </a:pPr>
            <a:r>
              <a:rPr b="1" i="1" lang="es" sz="1300" spc="-1" strike="noStrike">
                <a:solidFill>
                  <a:srgbClr val="000000"/>
                </a:solidFill>
                <a:latin typeface="Playfair Display"/>
                <a:ea typeface="Playfair Display"/>
              </a:rPr>
              <a:t>Aristotle School</a:t>
            </a:r>
            <a:endParaRPr b="0" lang="es-ES" sz="1300" spc="-1" strike="noStrike">
              <a:latin typeface="Arial"/>
            </a:endParaRPr>
          </a:p>
          <a:p>
            <a:pPr marL="457200" indent="-311040">
              <a:lnSpc>
                <a:spcPct val="100000"/>
              </a:lnSpc>
              <a:buClr>
                <a:srgbClr val="000000"/>
              </a:buClr>
              <a:buFont typeface="Playfair Display"/>
              <a:buChar char="➢"/>
              <a:tabLst>
                <a:tab algn="l" pos="0"/>
              </a:tabLst>
            </a:pPr>
            <a:r>
              <a:rPr b="1" i="1" lang="es" sz="1300" spc="-1" strike="noStrike">
                <a:solidFill>
                  <a:srgbClr val="000000"/>
                </a:solidFill>
                <a:latin typeface="Playfair Display"/>
                <a:ea typeface="Playfair Display"/>
              </a:rPr>
              <a:t>Licabeto Hill</a:t>
            </a:r>
            <a:endParaRPr b="0" lang="es-ES" sz="1300" spc="-1" strike="noStrike">
              <a:latin typeface="Arial"/>
            </a:endParaRPr>
          </a:p>
          <a:p>
            <a:pPr marL="457200" indent="-311040">
              <a:lnSpc>
                <a:spcPct val="100000"/>
              </a:lnSpc>
              <a:buClr>
                <a:srgbClr val="000000"/>
              </a:buClr>
              <a:buFont typeface="Playfair Display"/>
              <a:buChar char="➢"/>
              <a:tabLst>
                <a:tab algn="l" pos="0"/>
              </a:tabLst>
            </a:pPr>
            <a:r>
              <a:rPr b="1" i="1" lang="es" sz="1300" spc="-1" strike="noStrike">
                <a:solidFill>
                  <a:srgbClr val="000000"/>
                </a:solidFill>
                <a:latin typeface="Playfair Display"/>
                <a:ea typeface="Playfair Display"/>
              </a:rPr>
              <a:t>Zeus Temple</a:t>
            </a:r>
            <a:endParaRPr b="0" lang="es-ES" sz="1300" spc="-1" strike="noStrike">
              <a:latin typeface="Arial"/>
            </a:endParaRPr>
          </a:p>
          <a:p>
            <a:pPr marL="457200" indent="-311040">
              <a:lnSpc>
                <a:spcPct val="100000"/>
              </a:lnSpc>
              <a:buClr>
                <a:srgbClr val="000000"/>
              </a:buClr>
              <a:buFont typeface="Playfair Display"/>
              <a:buChar char="➢"/>
              <a:tabLst>
                <a:tab algn="l" pos="0"/>
              </a:tabLst>
            </a:pPr>
            <a:r>
              <a:rPr b="1" i="1" lang="es" sz="1300" spc="-1" strike="noStrike">
                <a:solidFill>
                  <a:srgbClr val="000000"/>
                </a:solidFill>
                <a:latin typeface="Playfair Display"/>
                <a:ea typeface="Playfair Display"/>
              </a:rPr>
              <a:t>Agora</a:t>
            </a:r>
            <a:endParaRPr b="0" lang="es-ES" sz="1300" spc="-1" strike="noStrike">
              <a:latin typeface="Arial"/>
            </a:endParaRPr>
          </a:p>
          <a:p>
            <a:pPr marL="457200" indent="-311040">
              <a:lnSpc>
                <a:spcPct val="100000"/>
              </a:lnSpc>
              <a:buClr>
                <a:srgbClr val="000000"/>
              </a:buClr>
              <a:buFont typeface="Playfair Display"/>
              <a:buChar char="➢"/>
              <a:tabLst>
                <a:tab algn="l" pos="0"/>
              </a:tabLst>
            </a:pPr>
            <a:r>
              <a:rPr b="1" i="1" lang="es" sz="1300" spc="-1" strike="noStrike">
                <a:solidFill>
                  <a:srgbClr val="000000"/>
                </a:solidFill>
                <a:latin typeface="Playfair Display"/>
                <a:ea typeface="Playfair Display"/>
              </a:rPr>
              <a:t>Monastiraki</a:t>
            </a:r>
            <a:endParaRPr b="0" lang="es-ES" sz="1300" spc="-1" strike="noStrike">
              <a:latin typeface="Arial"/>
            </a:endParaRPr>
          </a:p>
          <a:p>
            <a:pPr marL="457200" indent="-311040">
              <a:lnSpc>
                <a:spcPct val="100000"/>
              </a:lnSpc>
              <a:buClr>
                <a:srgbClr val="000000"/>
              </a:buClr>
              <a:buFont typeface="Playfair Display"/>
              <a:buChar char="➢"/>
              <a:tabLst>
                <a:tab algn="l" pos="0"/>
              </a:tabLst>
            </a:pPr>
            <a:r>
              <a:rPr b="1" i="1" lang="es" sz="1300" spc="-1" strike="noStrike">
                <a:solidFill>
                  <a:srgbClr val="000000"/>
                </a:solidFill>
                <a:latin typeface="Playfair Display"/>
                <a:ea typeface="Playfair Display"/>
              </a:rPr>
              <a:t>Filopappou Hill</a:t>
            </a:r>
            <a:endParaRPr b="0" lang="es-ES" sz="1300" spc="-1" strike="noStrike">
              <a:latin typeface="Arial"/>
            </a:endParaRPr>
          </a:p>
          <a:p>
            <a:pPr marL="457200" indent="-311040">
              <a:lnSpc>
                <a:spcPct val="100000"/>
              </a:lnSpc>
              <a:buClr>
                <a:srgbClr val="000000"/>
              </a:buClr>
              <a:buFont typeface="Playfair Display"/>
              <a:buChar char="➢"/>
              <a:tabLst>
                <a:tab algn="l" pos="0"/>
              </a:tabLst>
            </a:pPr>
            <a:r>
              <a:rPr b="1" i="1" lang="es" sz="1300" spc="-1" strike="noStrike">
                <a:solidFill>
                  <a:srgbClr val="000000"/>
                </a:solidFill>
                <a:latin typeface="Playfair Display"/>
                <a:ea typeface="Playfair Display"/>
              </a:rPr>
              <a:t>Syntagma</a:t>
            </a:r>
            <a:endParaRPr b="0" lang="es-ES" sz="1300" spc="-1" strike="noStrike">
              <a:latin typeface="Arial"/>
            </a:endParaRPr>
          </a:p>
          <a:p>
            <a:pPr marL="457200" indent="-311040">
              <a:lnSpc>
                <a:spcPct val="100000"/>
              </a:lnSpc>
              <a:buClr>
                <a:srgbClr val="000000"/>
              </a:buClr>
              <a:buFont typeface="Playfair Display"/>
              <a:buChar char="➢"/>
              <a:tabLst>
                <a:tab algn="l" pos="0"/>
              </a:tabLst>
            </a:pPr>
            <a:r>
              <a:rPr b="1" i="1" lang="es" sz="1300" spc="-1" strike="noStrike">
                <a:solidFill>
                  <a:srgbClr val="000000"/>
                </a:solidFill>
                <a:latin typeface="Playfair Display"/>
                <a:ea typeface="Playfair Display"/>
              </a:rPr>
              <a:t>Plaka</a:t>
            </a:r>
            <a:endParaRPr b="0" lang="es-ES" sz="1300" spc="-1" strike="noStrike">
              <a:latin typeface="Arial"/>
            </a:endParaRPr>
          </a:p>
          <a:p>
            <a:pPr marL="457200" indent="-311040">
              <a:lnSpc>
                <a:spcPct val="100000"/>
              </a:lnSpc>
              <a:buClr>
                <a:srgbClr val="000000"/>
              </a:buClr>
              <a:buFont typeface="Playfair Display"/>
              <a:buChar char="➢"/>
              <a:tabLst>
                <a:tab algn="l" pos="0"/>
              </a:tabLst>
            </a:pPr>
            <a:r>
              <a:rPr b="1" i="1" lang="es" sz="1300" spc="-1" strike="noStrike">
                <a:solidFill>
                  <a:srgbClr val="000000"/>
                </a:solidFill>
                <a:latin typeface="Playfair Display"/>
                <a:ea typeface="Playfair Display"/>
              </a:rPr>
              <a:t>……</a:t>
            </a:r>
            <a:endParaRPr b="0" lang="es-ES" sz="13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5" name="Google Shape;259;p37" descr=""/>
          <p:cNvPicPr/>
          <p:nvPr/>
        </p:nvPicPr>
        <p:blipFill>
          <a:blip r:embed="rId1"/>
          <a:stretch/>
        </p:blipFill>
        <p:spPr>
          <a:xfrm>
            <a:off x="3732480" y="2346120"/>
            <a:ext cx="2005200" cy="2673720"/>
          </a:xfrm>
          <a:prstGeom prst="rect">
            <a:avLst/>
          </a:prstGeom>
          <a:ln w="38100">
            <a:solidFill>
              <a:srgbClr val="000000"/>
            </a:solidFill>
            <a:round/>
          </a:ln>
        </p:spPr>
      </p:pic>
      <p:pic>
        <p:nvPicPr>
          <p:cNvPr id="186" name="Google Shape;260;p37" descr=""/>
          <p:cNvPicPr/>
          <p:nvPr/>
        </p:nvPicPr>
        <p:blipFill>
          <a:blip r:embed="rId2"/>
          <a:stretch/>
        </p:blipFill>
        <p:spPr>
          <a:xfrm rot="20756400">
            <a:off x="6229800" y="2701800"/>
            <a:ext cx="1772280" cy="2363040"/>
          </a:xfrm>
          <a:prstGeom prst="rect">
            <a:avLst/>
          </a:prstGeom>
          <a:ln w="38100">
            <a:solidFill>
              <a:srgbClr val="000000"/>
            </a:solidFill>
            <a:round/>
          </a:ln>
        </p:spPr>
      </p:pic>
      <p:sp>
        <p:nvSpPr>
          <p:cNvPr id="187" name="Google Shape;261;p37"/>
          <p:cNvSpPr/>
          <p:nvPr/>
        </p:nvSpPr>
        <p:spPr>
          <a:xfrm>
            <a:off x="257760" y="4458960"/>
            <a:ext cx="3530520" cy="66924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1" lang="es" sz="1600" spc="-1" strike="noStrike">
                <a:solidFill>
                  <a:srgbClr val="0000ff"/>
                </a:solidFill>
                <a:latin typeface="Playfair Display"/>
                <a:ea typeface="Playfair Display"/>
              </a:rPr>
              <a:t>Special cake with the project logo</a:t>
            </a:r>
            <a:r>
              <a:rPr b="1" lang="es" sz="1600" spc="-1" strike="noStrike">
                <a:solidFill>
                  <a:srgbClr val="000000"/>
                </a:solidFill>
                <a:latin typeface="Playfair Display"/>
                <a:ea typeface="Playfair Display"/>
              </a:rPr>
              <a:t>!</a:t>
            </a:r>
            <a:endParaRPr b="0" lang="es-ES" sz="1600" spc="-1" strike="noStrike">
              <a:latin typeface="Arial"/>
            </a:endParaRPr>
          </a:p>
        </p:txBody>
      </p:sp>
      <p:pic>
        <p:nvPicPr>
          <p:cNvPr id="188" name="Google Shape;262;p37" descr=""/>
          <p:cNvPicPr/>
          <p:nvPr/>
        </p:nvPicPr>
        <p:blipFill>
          <a:blip r:embed="rId3"/>
          <a:srcRect l="0" t="24777" r="12525" b="12793"/>
          <a:stretch/>
        </p:blipFill>
        <p:spPr>
          <a:xfrm rot="20638200">
            <a:off x="4689000" y="198000"/>
            <a:ext cx="1382400" cy="2138400"/>
          </a:xfrm>
          <a:prstGeom prst="rect">
            <a:avLst/>
          </a:prstGeom>
          <a:ln w="19050">
            <a:solidFill>
              <a:srgbClr val="000000"/>
            </a:solidFill>
            <a:round/>
          </a:ln>
        </p:spPr>
      </p:pic>
      <p:pic>
        <p:nvPicPr>
          <p:cNvPr id="189" name="Google Shape;263;p37" descr=""/>
          <p:cNvPicPr/>
          <p:nvPr/>
        </p:nvPicPr>
        <p:blipFill>
          <a:blip r:embed="rId4"/>
          <a:srcRect l="0" t="14486" r="17455" b="22867"/>
          <a:stretch/>
        </p:blipFill>
        <p:spPr>
          <a:xfrm rot="453600">
            <a:off x="2648520" y="334800"/>
            <a:ext cx="1487880" cy="2277000"/>
          </a:xfrm>
          <a:prstGeom prst="rect">
            <a:avLst/>
          </a:prstGeom>
          <a:ln w="38100">
            <a:solidFill>
              <a:srgbClr val="000000"/>
            </a:solidFill>
            <a:round/>
          </a:ln>
        </p:spPr>
      </p:pic>
      <p:pic>
        <p:nvPicPr>
          <p:cNvPr id="190" name="Google Shape;264;p37" descr=""/>
          <p:cNvPicPr/>
          <p:nvPr/>
        </p:nvPicPr>
        <p:blipFill>
          <a:blip r:embed="rId5"/>
          <a:srcRect l="0" t="13510" r="0" b="15958"/>
          <a:stretch/>
        </p:blipFill>
        <p:spPr>
          <a:xfrm rot="478200">
            <a:off x="6160320" y="132840"/>
            <a:ext cx="1317240" cy="2014200"/>
          </a:xfrm>
          <a:prstGeom prst="rect">
            <a:avLst/>
          </a:prstGeom>
          <a:ln w="38100">
            <a:solidFill>
              <a:srgbClr val="000000"/>
            </a:solidFill>
            <a:round/>
          </a:ln>
        </p:spPr>
      </p:pic>
      <p:pic>
        <p:nvPicPr>
          <p:cNvPr id="191" name="Google Shape;265;p37" descr=""/>
          <p:cNvPicPr/>
          <p:nvPr/>
        </p:nvPicPr>
        <p:blipFill>
          <a:blip r:embed="rId6"/>
          <a:srcRect l="0" t="18013" r="0" b="10889"/>
          <a:stretch/>
        </p:blipFill>
        <p:spPr>
          <a:xfrm>
            <a:off x="572040" y="386280"/>
            <a:ext cx="1501200" cy="2313720"/>
          </a:xfrm>
          <a:prstGeom prst="rect">
            <a:avLst/>
          </a:prstGeom>
          <a:ln w="38100">
            <a:solidFill>
              <a:srgbClr val="000000"/>
            </a:solidFill>
            <a:round/>
          </a:ln>
        </p:spPr>
      </p:pic>
      <p:pic>
        <p:nvPicPr>
          <p:cNvPr id="192" name="Google Shape;266;p37" descr=""/>
          <p:cNvPicPr/>
          <p:nvPr/>
        </p:nvPicPr>
        <p:blipFill>
          <a:blip r:embed="rId7"/>
          <a:srcRect l="0" t="0" r="0" b="11172"/>
          <a:stretch/>
        </p:blipFill>
        <p:spPr>
          <a:xfrm rot="21214800">
            <a:off x="1391040" y="1824480"/>
            <a:ext cx="1275480" cy="2456640"/>
          </a:xfrm>
          <a:prstGeom prst="rect">
            <a:avLst/>
          </a:prstGeom>
          <a:ln w="38100">
            <a:solidFill>
              <a:srgbClr val="000000"/>
            </a:solidFill>
            <a:round/>
          </a:ln>
        </p:spPr>
      </p:pic>
      <p:pic>
        <p:nvPicPr>
          <p:cNvPr id="193" name="Google Shape;267;p37" descr=""/>
          <p:cNvPicPr/>
          <p:nvPr/>
        </p:nvPicPr>
        <p:blipFill>
          <a:blip r:embed="rId8"/>
          <a:srcRect l="0" t="19766" r="0" b="0"/>
          <a:stretch/>
        </p:blipFill>
        <p:spPr>
          <a:xfrm>
            <a:off x="7528320" y="127080"/>
            <a:ext cx="1275480" cy="2218680"/>
          </a:xfrm>
          <a:prstGeom prst="rect">
            <a:avLst/>
          </a:prstGeom>
          <a:ln w="38100">
            <a:solidFill>
              <a:srgbClr val="000000"/>
            </a:solidFill>
            <a:round/>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4" name="Google Shape;272;p38" descr=""/>
          <p:cNvPicPr/>
          <p:nvPr/>
        </p:nvPicPr>
        <p:blipFill>
          <a:blip r:embed="rId1"/>
          <a:srcRect l="0" t="13255" r="0" b="12091"/>
          <a:stretch/>
        </p:blipFill>
        <p:spPr>
          <a:xfrm rot="20999400">
            <a:off x="1112760" y="352800"/>
            <a:ext cx="2600640" cy="4513680"/>
          </a:xfrm>
          <a:prstGeom prst="rect">
            <a:avLst/>
          </a:prstGeom>
          <a:ln w="0">
            <a:noFill/>
          </a:ln>
        </p:spPr>
      </p:pic>
      <p:sp>
        <p:nvSpPr>
          <p:cNvPr id="195" name="Google Shape;273;p38"/>
          <p:cNvSpPr/>
          <p:nvPr/>
        </p:nvSpPr>
        <p:spPr>
          <a:xfrm>
            <a:off x="3866040" y="298800"/>
            <a:ext cx="4777920" cy="347436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1" i="1" lang="es" sz="1800" spc="-1" strike="noStrike">
                <a:solidFill>
                  <a:srgbClr val="000000"/>
                </a:solidFill>
                <a:latin typeface="Playfair Display"/>
                <a:ea typeface="Playfair Display"/>
              </a:rPr>
              <a:t>We came across </a:t>
            </a:r>
            <a:r>
              <a:rPr b="1" i="1" lang="es" sz="1800" spc="-1" strike="noStrike">
                <a:solidFill>
                  <a:srgbClr val="ff0000"/>
                </a:solidFill>
                <a:latin typeface="Playfair Display"/>
                <a:ea typeface="Playfair Display"/>
              </a:rPr>
              <a:t>Ana Remesal</a:t>
            </a:r>
            <a:r>
              <a:rPr b="1" i="1" lang="es" sz="1800" spc="-1" strike="noStrike">
                <a:solidFill>
                  <a:srgbClr val="000000"/>
                </a:solidFill>
                <a:latin typeface="Playfair Display"/>
                <a:ea typeface="Playfair Display"/>
              </a:rPr>
              <a:t>, PhD in Education Developmental Psychology at Barcelona University and had a conversation about the teaching-learning process in </a:t>
            </a:r>
            <a:r>
              <a:rPr b="1" i="1" lang="es" sz="1800" spc="-1" strike="noStrike">
                <a:solidFill>
                  <a:srgbClr val="0000ff"/>
                </a:solidFill>
                <a:latin typeface="Playfair Display"/>
                <a:ea typeface="Playfair Display"/>
              </a:rPr>
              <a:t>virtual and blended environments</a:t>
            </a:r>
            <a:r>
              <a:rPr b="1" i="1" lang="es" sz="1800" spc="-1" strike="noStrike">
                <a:solidFill>
                  <a:srgbClr val="000000"/>
                </a:solidFill>
                <a:latin typeface="Playfair Display"/>
                <a:ea typeface="Playfair Display"/>
              </a:rPr>
              <a:t>, we shared experiences in relation to our students behaviour in a technologically changing society, to software, evaluation techniques and the use or not of Catalan in the classroom.</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Google Shape;278;p39"/>
          <p:cNvSpPr/>
          <p:nvPr/>
        </p:nvSpPr>
        <p:spPr>
          <a:xfrm>
            <a:off x="2568960" y="181800"/>
            <a:ext cx="4564800" cy="146268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1" i="1" lang="es" sz="2100" spc="-1" strike="noStrike">
                <a:solidFill>
                  <a:srgbClr val="1155cc"/>
                </a:solidFill>
                <a:latin typeface="Playfair Display"/>
                <a:ea typeface="Playfair Display"/>
              </a:rPr>
              <a:t>Still learning onboard!</a:t>
            </a:r>
            <a:endParaRPr b="0" lang="es-ES" sz="2100" spc="-1" strike="noStrike">
              <a:latin typeface="Arial"/>
            </a:endParaRPr>
          </a:p>
          <a:p>
            <a:pPr>
              <a:lnSpc>
                <a:spcPct val="100000"/>
              </a:lnSpc>
              <a:tabLst>
                <a:tab algn="l" pos="0"/>
              </a:tabLst>
            </a:pPr>
            <a:r>
              <a:rPr b="1" i="1" lang="es" sz="2100" spc="-1" strike="noStrike">
                <a:solidFill>
                  <a:srgbClr val="1155cc"/>
                </a:solidFill>
                <a:latin typeface="Playfair Display"/>
                <a:ea typeface="Playfair Display"/>
              </a:rPr>
              <a:t>A good chance to browse an airport magazine, practise English or Greek</a:t>
            </a:r>
            <a:endParaRPr b="0" lang="es-ES" sz="2100" spc="-1" strike="noStrike">
              <a:latin typeface="Arial"/>
            </a:endParaRPr>
          </a:p>
        </p:txBody>
      </p:sp>
      <p:pic>
        <p:nvPicPr>
          <p:cNvPr id="197" name="Google Shape;279;p39" descr=""/>
          <p:cNvPicPr/>
          <p:nvPr/>
        </p:nvPicPr>
        <p:blipFill>
          <a:blip r:embed="rId1"/>
          <a:srcRect l="-1752" t="23880" r="1752" b="-676"/>
          <a:stretch/>
        </p:blipFill>
        <p:spPr>
          <a:xfrm rot="623400">
            <a:off x="2226960" y="1796760"/>
            <a:ext cx="1928520" cy="2984400"/>
          </a:xfrm>
          <a:prstGeom prst="rect">
            <a:avLst/>
          </a:prstGeom>
          <a:ln w="38100">
            <a:solidFill>
              <a:srgbClr val="f8e71c"/>
            </a:solidFill>
            <a:round/>
          </a:ln>
        </p:spPr>
      </p:pic>
      <p:pic>
        <p:nvPicPr>
          <p:cNvPr id="198" name="Google Shape;280;p39" descr=""/>
          <p:cNvPicPr/>
          <p:nvPr/>
        </p:nvPicPr>
        <p:blipFill>
          <a:blip r:embed="rId2"/>
          <a:stretch/>
        </p:blipFill>
        <p:spPr>
          <a:xfrm>
            <a:off x="475920" y="606960"/>
            <a:ext cx="1847520" cy="4005360"/>
          </a:xfrm>
          <a:prstGeom prst="rect">
            <a:avLst/>
          </a:prstGeom>
          <a:ln w="38100">
            <a:solidFill>
              <a:srgbClr val="f8e71c"/>
            </a:solidFill>
            <a:round/>
          </a:ln>
        </p:spPr>
      </p:pic>
      <p:pic>
        <p:nvPicPr>
          <p:cNvPr id="199" name="Google Shape;281;p39" descr=""/>
          <p:cNvPicPr/>
          <p:nvPr/>
        </p:nvPicPr>
        <p:blipFill>
          <a:blip r:embed="rId3"/>
          <a:srcRect l="0" t="0" r="0" b="26294"/>
          <a:stretch/>
        </p:blipFill>
        <p:spPr>
          <a:xfrm rot="21292800">
            <a:off x="4743360" y="1812600"/>
            <a:ext cx="1847520" cy="2952000"/>
          </a:xfrm>
          <a:prstGeom prst="rect">
            <a:avLst/>
          </a:prstGeom>
          <a:ln w="38100">
            <a:solidFill>
              <a:srgbClr val="f8e71c"/>
            </a:solidFill>
            <a:round/>
          </a:ln>
        </p:spPr>
      </p:pic>
      <p:pic>
        <p:nvPicPr>
          <p:cNvPr id="200" name="Google Shape;282;p39" descr=""/>
          <p:cNvPicPr/>
          <p:nvPr/>
        </p:nvPicPr>
        <p:blipFill>
          <a:blip r:embed="rId4"/>
          <a:stretch/>
        </p:blipFill>
        <p:spPr>
          <a:xfrm rot="269400">
            <a:off x="6955200" y="1198440"/>
            <a:ext cx="1720800" cy="3731040"/>
          </a:xfrm>
          <a:prstGeom prst="rect">
            <a:avLst/>
          </a:prstGeom>
          <a:ln w="38100">
            <a:solidFill>
              <a:srgbClr val="f8e71c"/>
            </a:solidFill>
            <a:round/>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1" name="Google Shape;287;p40" descr=""/>
          <p:cNvPicPr/>
          <p:nvPr/>
        </p:nvPicPr>
        <p:blipFill>
          <a:blip r:embed="rId1"/>
          <a:srcRect l="0" t="0" r="0" b="17353"/>
          <a:stretch/>
        </p:blipFill>
        <p:spPr>
          <a:xfrm rot="20801400">
            <a:off x="774000" y="473760"/>
            <a:ext cx="4469760" cy="4125960"/>
          </a:xfrm>
          <a:prstGeom prst="rect">
            <a:avLst/>
          </a:prstGeom>
          <a:ln w="38100">
            <a:solidFill>
              <a:srgbClr val="ffff00"/>
            </a:solidFill>
            <a:round/>
          </a:ln>
        </p:spPr>
      </p:pic>
      <p:sp>
        <p:nvSpPr>
          <p:cNvPr id="202" name="Google Shape;288;p40"/>
          <p:cNvSpPr/>
          <p:nvPr/>
        </p:nvSpPr>
        <p:spPr>
          <a:xfrm>
            <a:off x="6118200" y="2739600"/>
            <a:ext cx="2601720" cy="1783440"/>
          </a:xfrm>
          <a:prstGeom prst="rect">
            <a:avLst/>
          </a:prstGeom>
          <a:noFill/>
          <a:ln w="9525">
            <a:solidFill>
              <a:srgbClr val="0000ff"/>
            </a:solidFill>
            <a:prstDash val="dashDot"/>
            <a:round/>
          </a:ln>
        </p:spPr>
        <p:style>
          <a:lnRef idx="0"/>
          <a:fillRef idx="0"/>
          <a:effectRef idx="0"/>
          <a:fontRef idx="minor"/>
        </p:style>
        <p:txBody>
          <a:bodyPr tIns="91440" bIns="91440" anchor="t">
            <a:spAutoFit/>
          </a:bodyPr>
          <a:p>
            <a:pPr>
              <a:lnSpc>
                <a:spcPct val="100000"/>
              </a:lnSpc>
              <a:tabLst>
                <a:tab algn="l" pos="0"/>
              </a:tabLst>
            </a:pPr>
            <a:r>
              <a:rPr b="1" lang="es" sz="2100" spc="-1" strike="noStrike">
                <a:solidFill>
                  <a:srgbClr val="0000ff"/>
                </a:solidFill>
                <a:highlight>
                  <a:srgbClr val="ffffff"/>
                </a:highlight>
                <a:latin typeface="Playfair Display"/>
                <a:ea typeface="Playfair Display"/>
              </a:rPr>
              <a:t>   </a:t>
            </a:r>
            <a:r>
              <a:rPr b="1" lang="es" sz="2100" spc="-1" strike="noStrike">
                <a:solidFill>
                  <a:srgbClr val="0000ff"/>
                </a:solidFill>
                <a:highlight>
                  <a:srgbClr val="ffffff"/>
                </a:highlight>
                <a:latin typeface="Playfair Display"/>
                <a:ea typeface="Playfair Display"/>
              </a:rPr>
              <a:t>The End</a:t>
            </a:r>
            <a:endParaRPr b="0" lang="es-ES" sz="2100" spc="-1" strike="noStrike">
              <a:latin typeface="Arial"/>
            </a:endParaRPr>
          </a:p>
          <a:p>
            <a:pPr>
              <a:lnSpc>
                <a:spcPct val="100000"/>
              </a:lnSpc>
              <a:tabLst>
                <a:tab algn="l" pos="0"/>
              </a:tabLst>
            </a:pPr>
            <a:endParaRPr b="0" lang="es-ES" sz="2100" spc="-1" strike="noStrike">
              <a:latin typeface="Arial"/>
            </a:endParaRPr>
          </a:p>
          <a:p>
            <a:pPr>
              <a:lnSpc>
                <a:spcPct val="100000"/>
              </a:lnSpc>
              <a:tabLst>
                <a:tab algn="l" pos="0"/>
              </a:tabLst>
            </a:pPr>
            <a:r>
              <a:rPr b="1" i="1" lang="es" sz="2100" spc="-1" strike="noStrike">
                <a:solidFill>
                  <a:srgbClr val="0000ff"/>
                </a:solidFill>
                <a:highlight>
                  <a:srgbClr val="ffffff"/>
                </a:highlight>
                <a:latin typeface="Playfair Display"/>
                <a:ea typeface="Playfair Display"/>
              </a:rPr>
              <a:t>Don’t forget your personal belongings!</a:t>
            </a:r>
            <a:endParaRPr b="0" lang="es-ES" sz="2100" spc="-1" strike="noStrike">
              <a:latin typeface="Arial"/>
            </a:endParaRPr>
          </a:p>
        </p:txBody>
      </p:sp>
      <p:sp>
        <p:nvSpPr>
          <p:cNvPr id="203" name="Google Shape;289;p40"/>
          <p:cNvSpPr/>
          <p:nvPr/>
        </p:nvSpPr>
        <p:spPr>
          <a:xfrm>
            <a:off x="4658400" y="307080"/>
            <a:ext cx="4292640" cy="1285560"/>
          </a:xfrm>
          <a:prstGeom prst="cloudCallout">
            <a:avLst>
              <a:gd name="adj1" fmla="val -34252"/>
              <a:gd name="adj2" fmla="val 106786"/>
            </a:avLst>
          </a:prstGeom>
          <a:solidFill>
            <a:schemeClr val="lt2"/>
          </a:solidFill>
          <a:ln w="9525">
            <a:solidFill>
              <a:srgbClr val="000000"/>
            </a:solidFill>
            <a:round/>
          </a:ln>
        </p:spPr>
        <p:style>
          <a:lnRef idx="0"/>
          <a:fillRef idx="0"/>
          <a:effectRef idx="0"/>
          <a:fontRef idx="minor"/>
        </p:style>
        <p:txBody>
          <a:bodyPr tIns="91440" bIns="91440" anchor="ctr">
            <a:noAutofit/>
          </a:bodyPr>
          <a:p>
            <a:pPr>
              <a:lnSpc>
                <a:spcPct val="100000"/>
              </a:lnSpc>
              <a:tabLst>
                <a:tab algn="l" pos="0"/>
              </a:tabLst>
            </a:pPr>
            <a:r>
              <a:rPr b="1" lang="es" sz="1400" spc="-1" strike="noStrike">
                <a:solidFill>
                  <a:srgbClr val="000000"/>
                </a:solidFill>
                <a:latin typeface="Arial"/>
                <a:ea typeface="Arial"/>
              </a:rPr>
              <a:t>Ευχαριστώ τους συναδέλφους</a:t>
            </a:r>
            <a:endParaRPr b="0" lang="es-ES" sz="1400" spc="-1" strike="noStrike">
              <a:latin typeface="Arial"/>
            </a:endParaRPr>
          </a:p>
        </p:txBody>
      </p:sp>
    </p:spTree>
  </p:cSld>
  <mc:AlternateContent>
    <mc:Choice Requires="p14">
      <p:transition spd="slow" p14:dur="2000"/>
    </mc:Choice>
    <mc:Fallback>
      <p:transition spd="slow"/>
    </mc:Fallback>
  </mc:AlternateContent>
  <p:timing>
    <p:tnLst>
      <p:par>
        <p:cTn id="13" dur="indefinite" restart="never" nodeType="tmRoot">
          <p:childTnLst>
            <p:seq>
              <p:cTn id="14" dur="indefinite" nodeType="mainSeq">
                <p:childTnLst>
                  <p:par>
                    <p:cTn id="15" fill="hold">
                      <p:stCondLst>
                        <p:cond delay="indefinite"/>
                      </p:stCondLst>
                      <p:childTnLst>
                        <p:par>
                          <p:cTn id="16" fill="hold">
                            <p:stCondLst>
                              <p:cond delay="0"/>
                            </p:stCondLst>
                            <p:childTnLst>
                              <p:par>
                                <p:cTn id="17" nodeType="clickEffect" fill="hold" presetClass="entr" presetID="10">
                                  <p:stCondLst>
                                    <p:cond delay="0"/>
                                  </p:stCondLst>
                                  <p:childTnLst>
                                    <p:set>
                                      <p:cBhvr>
                                        <p:cTn id="18" dur="1" fill="hold">
                                          <p:stCondLst>
                                            <p:cond delay="0"/>
                                          </p:stCondLst>
                                        </p:cTn>
                                        <p:tgtEl>
                                          <p:spTgt spid="201"/>
                                        </p:tgtEl>
                                        <p:attrNameLst>
                                          <p:attrName>style.visibility</p:attrName>
                                        </p:attrNameLst>
                                      </p:cBhvr>
                                      <p:to>
                                        <p:strVal val="visible"/>
                                      </p:to>
                                    </p:set>
                                    <p:animEffect filter="fade" transition="in">
                                      <p:cBhvr additive="repl">
                                        <p:cTn id="19" dur="1000"/>
                                        <p:tgtEl>
                                          <p:spTgt spid="2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5" name="Google Shape;71;p15" descr=""/>
          <p:cNvPicPr/>
          <p:nvPr/>
        </p:nvPicPr>
        <p:blipFill>
          <a:blip r:embed="rId1"/>
          <a:stretch/>
        </p:blipFill>
        <p:spPr>
          <a:xfrm>
            <a:off x="592920" y="174960"/>
            <a:ext cx="8031240" cy="4181400"/>
          </a:xfrm>
          <a:prstGeom prst="rect">
            <a:avLst/>
          </a:prstGeom>
          <a:ln w="114300">
            <a:solidFill>
              <a:srgbClr val="000000"/>
            </a:solidFill>
            <a:prstDash val="dashDot"/>
            <a:round/>
          </a:ln>
        </p:spPr>
      </p:pic>
      <p:sp>
        <p:nvSpPr>
          <p:cNvPr id="86" name="Google Shape;72;p15"/>
          <p:cNvSpPr/>
          <p:nvPr/>
        </p:nvSpPr>
        <p:spPr>
          <a:xfrm>
            <a:off x="3546360" y="4564800"/>
            <a:ext cx="2461320" cy="60876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1" lang="es" sz="1400" spc="-1" strike="noStrike">
                <a:solidFill>
                  <a:srgbClr val="000000"/>
                </a:solidFill>
                <a:latin typeface="Playfair Display"/>
                <a:ea typeface="Playfair Display"/>
              </a:rPr>
              <a:t>Map of Athens and Glyfada</a:t>
            </a:r>
            <a:endParaRPr b="0" lang="es-ES" sz="14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7" name="Google Shape;77;p16" descr=""/>
          <p:cNvPicPr/>
          <p:nvPr/>
        </p:nvPicPr>
        <p:blipFill>
          <a:blip r:embed="rId1"/>
          <a:stretch/>
        </p:blipFill>
        <p:spPr>
          <a:xfrm>
            <a:off x="926280" y="226800"/>
            <a:ext cx="7291440" cy="4167360"/>
          </a:xfrm>
          <a:prstGeom prst="rect">
            <a:avLst/>
          </a:prstGeom>
          <a:ln w="114300">
            <a:solidFill>
              <a:srgbClr val="000000"/>
            </a:solidFill>
            <a:prstDash val="dashDot"/>
            <a:round/>
          </a:ln>
        </p:spPr>
      </p:pic>
      <p:sp>
        <p:nvSpPr>
          <p:cNvPr id="88" name="Google Shape;78;p16"/>
          <p:cNvSpPr/>
          <p:nvPr/>
        </p:nvSpPr>
        <p:spPr>
          <a:xfrm>
            <a:off x="3170520" y="4528080"/>
            <a:ext cx="4219920" cy="39636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1" lang="es" sz="1400" spc="-1" strike="noStrike">
                <a:solidFill>
                  <a:srgbClr val="000000"/>
                </a:solidFill>
                <a:latin typeface="Playfair Display"/>
                <a:ea typeface="Playfair Display"/>
              </a:rPr>
              <a:t>Map of Port of Piraeus and Pasalimani</a:t>
            </a:r>
            <a:endParaRPr b="0" lang="es-ES" sz="14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9d9d9"/>
        </a:solidFill>
      </p:bgPr>
    </p:bg>
    <p:spTree>
      <p:nvGrpSpPr>
        <p:cNvPr id="1" name=""/>
        <p:cNvGrpSpPr/>
        <p:nvPr/>
      </p:nvGrpSpPr>
      <p:grpSpPr>
        <a:xfrm>
          <a:off x="0" y="0"/>
          <a:ext cx="0" cy="0"/>
          <a:chOff x="0" y="0"/>
          <a:chExt cx="0" cy="0"/>
        </a:xfrm>
      </p:grpSpPr>
      <p:sp>
        <p:nvSpPr>
          <p:cNvPr id="89" name="Google Shape;83;p17"/>
          <p:cNvSpPr/>
          <p:nvPr/>
        </p:nvSpPr>
        <p:spPr>
          <a:xfrm>
            <a:off x="593640" y="2373840"/>
            <a:ext cx="5626800" cy="2890440"/>
          </a:xfrm>
          <a:prstGeom prst="rect">
            <a:avLst/>
          </a:prstGeom>
          <a:noFill/>
          <a:ln w="0">
            <a:noFill/>
          </a:ln>
        </p:spPr>
        <p:style>
          <a:lnRef idx="0"/>
          <a:fillRef idx="0"/>
          <a:effectRef idx="0"/>
          <a:fontRef idx="minor"/>
        </p:style>
        <p:txBody>
          <a:bodyPr tIns="91440" bIns="91440" anchor="t">
            <a:spAutoFit/>
          </a:bodyPr>
          <a:p>
            <a:pPr algn="just">
              <a:lnSpc>
                <a:spcPct val="100000"/>
              </a:lnSpc>
              <a:tabLst>
                <a:tab algn="l" pos="0"/>
              </a:tabLst>
            </a:pPr>
            <a:r>
              <a:rPr b="1" lang="es" sz="1800" spc="-1" strike="noStrike">
                <a:solidFill>
                  <a:srgbClr val="000000"/>
                </a:solidFill>
                <a:latin typeface="Playfair Display"/>
                <a:ea typeface="Playfair Display"/>
              </a:rPr>
              <a:t>   </a:t>
            </a:r>
            <a:r>
              <a:rPr b="1" i="1" lang="es" sz="1600" spc="-1" strike="noStrike">
                <a:solidFill>
                  <a:srgbClr val="ff0000"/>
                </a:solidFill>
                <a:latin typeface="Playfair Display"/>
                <a:ea typeface="Playfair Display"/>
              </a:rPr>
              <a:t>We Are Ready for Digital World</a:t>
            </a:r>
            <a:r>
              <a:rPr b="1" lang="es" sz="1600" spc="-1" strike="noStrike">
                <a:solidFill>
                  <a:srgbClr val="1155cc"/>
                </a:solidFill>
                <a:latin typeface="Playfair Display"/>
                <a:ea typeface="Playfair Display"/>
              </a:rPr>
              <a:t> is a project on New Technologies applied to the teaching and learning process and aiming at  quality education.</a:t>
            </a:r>
            <a:endParaRPr b="0" lang="es-ES" sz="1600" spc="-1" strike="noStrike">
              <a:latin typeface="Arial"/>
            </a:endParaRPr>
          </a:p>
          <a:p>
            <a:pPr algn="just">
              <a:lnSpc>
                <a:spcPct val="100000"/>
              </a:lnSpc>
              <a:tabLst>
                <a:tab algn="l" pos="0"/>
              </a:tabLst>
            </a:pPr>
            <a:endParaRPr b="0" lang="es-ES" sz="1600" spc="-1" strike="noStrike">
              <a:latin typeface="Arial"/>
            </a:endParaRPr>
          </a:p>
          <a:p>
            <a:pPr algn="just">
              <a:lnSpc>
                <a:spcPct val="100000"/>
              </a:lnSpc>
              <a:tabLst>
                <a:tab algn="l" pos="0"/>
              </a:tabLst>
            </a:pPr>
            <a:r>
              <a:rPr b="1" lang="es" sz="1600" spc="-1" strike="noStrike">
                <a:solidFill>
                  <a:srgbClr val="1155cc"/>
                </a:solidFill>
                <a:latin typeface="Playfair Display"/>
                <a:ea typeface="Playfair Display"/>
              </a:rPr>
              <a:t>   </a:t>
            </a:r>
            <a:r>
              <a:rPr b="1" lang="es" sz="1600" spc="-1" strike="noStrike">
                <a:solidFill>
                  <a:srgbClr val="1155cc"/>
                </a:solidFill>
                <a:latin typeface="Playfair Display"/>
                <a:ea typeface="Playfair Display"/>
              </a:rPr>
              <a:t>It is particularly focused on apps and platforms used during Covid-19 lockdowns, when attending classes was not possible. </a:t>
            </a:r>
            <a:endParaRPr b="0" lang="es-ES" sz="1600" spc="-1" strike="noStrike">
              <a:latin typeface="Arial"/>
            </a:endParaRPr>
          </a:p>
          <a:p>
            <a:pPr algn="just">
              <a:lnSpc>
                <a:spcPct val="100000"/>
              </a:lnSpc>
              <a:tabLst>
                <a:tab algn="l" pos="0"/>
              </a:tabLst>
            </a:pPr>
            <a:endParaRPr b="0" lang="es-ES" sz="1600" spc="-1" strike="noStrike">
              <a:latin typeface="Arial"/>
            </a:endParaRPr>
          </a:p>
          <a:p>
            <a:pPr algn="just">
              <a:lnSpc>
                <a:spcPct val="100000"/>
              </a:lnSpc>
              <a:tabLst>
                <a:tab algn="l" pos="0"/>
              </a:tabLst>
            </a:pPr>
            <a:r>
              <a:rPr b="1" lang="es" sz="1600" spc="-1" strike="noStrike">
                <a:solidFill>
                  <a:srgbClr val="1155cc"/>
                </a:solidFill>
                <a:latin typeface="Playfair Display"/>
                <a:ea typeface="Playfair Display"/>
              </a:rPr>
              <a:t>Spain, Greece, Turkey, Lithuania and North Macedonia are the participating countries.</a:t>
            </a:r>
            <a:endParaRPr b="0" lang="es-ES" sz="1600" spc="-1" strike="noStrike">
              <a:latin typeface="Arial"/>
            </a:endParaRPr>
          </a:p>
        </p:txBody>
      </p:sp>
      <p:pic>
        <p:nvPicPr>
          <p:cNvPr id="90" name="Google Shape;84;p17" descr=""/>
          <p:cNvPicPr/>
          <p:nvPr/>
        </p:nvPicPr>
        <p:blipFill>
          <a:blip r:embed="rId1"/>
          <a:srcRect l="10521" t="0" r="0" b="0"/>
          <a:stretch/>
        </p:blipFill>
        <p:spPr>
          <a:xfrm>
            <a:off x="1223640" y="139320"/>
            <a:ext cx="2930400" cy="2131920"/>
          </a:xfrm>
          <a:prstGeom prst="rect">
            <a:avLst/>
          </a:prstGeom>
          <a:ln w="19050">
            <a:solidFill>
              <a:srgbClr val="000000"/>
            </a:solidFill>
            <a:round/>
          </a:ln>
        </p:spPr>
      </p:pic>
      <p:pic>
        <p:nvPicPr>
          <p:cNvPr id="91" name="Google Shape;85;p17" descr=""/>
          <p:cNvPicPr/>
          <p:nvPr/>
        </p:nvPicPr>
        <p:blipFill>
          <a:blip r:embed="rId2"/>
          <a:stretch/>
        </p:blipFill>
        <p:spPr>
          <a:xfrm>
            <a:off x="6419520" y="99360"/>
            <a:ext cx="2472120" cy="4944600"/>
          </a:xfrm>
          <a:prstGeom prst="rect">
            <a:avLst/>
          </a:prstGeom>
          <a:ln w="19050">
            <a:solidFill>
              <a:srgbClr val="000000"/>
            </a:solidFill>
            <a:round/>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 name="PlaceHolder 1"/>
          <p:cNvSpPr>
            <a:spLocks noGrp="1"/>
          </p:cNvSpPr>
          <p:nvPr>
            <p:ph/>
          </p:nvPr>
        </p:nvSpPr>
        <p:spPr>
          <a:xfrm rot="577200">
            <a:off x="6644880" y="219600"/>
            <a:ext cx="2352240" cy="2029320"/>
          </a:xfrm>
          <a:prstGeom prst="rect">
            <a:avLst/>
          </a:prstGeom>
          <a:solidFill>
            <a:srgbClr val="ffffff"/>
          </a:solidFill>
          <a:ln w="0">
            <a:noFill/>
          </a:ln>
        </p:spPr>
        <p:txBody>
          <a:bodyPr tIns="91440" bIns="91440" anchor="t">
            <a:noAutofit/>
          </a:bodyPr>
          <a:p>
            <a:pPr>
              <a:lnSpc>
                <a:spcPct val="115000"/>
              </a:lnSpc>
              <a:spcAft>
                <a:spcPts val="1599"/>
              </a:spcAft>
              <a:tabLst>
                <a:tab algn="l" pos="0"/>
              </a:tabLst>
            </a:pPr>
            <a:r>
              <a:rPr b="0" lang="es" sz="1800" spc="-1" strike="noStrike">
                <a:solidFill>
                  <a:srgbClr val="666666"/>
                </a:solidFill>
                <a:latin typeface="Playfair Display"/>
                <a:ea typeface="Playfair Display"/>
              </a:rPr>
              <a:t>Teachers’ session on </a:t>
            </a:r>
            <a:r>
              <a:rPr b="1" i="1" lang="es" sz="1800" spc="-1" strike="noStrike">
                <a:solidFill>
                  <a:srgbClr val="ff0000"/>
                </a:solidFill>
                <a:latin typeface="Playfair Display"/>
                <a:ea typeface="Playfair Display"/>
              </a:rPr>
              <a:t>WordPress</a:t>
            </a:r>
            <a:r>
              <a:rPr b="0" lang="es" sz="1800" spc="-1" strike="noStrike">
                <a:solidFill>
                  <a:srgbClr val="666666"/>
                </a:solidFill>
                <a:latin typeface="Playfair Display"/>
                <a:ea typeface="Playfair Display"/>
              </a:rPr>
              <a:t> for our web page, organised by students at </a:t>
            </a:r>
            <a:r>
              <a:rPr b="1" i="1" lang="es" sz="1800" spc="-1" strike="noStrike">
                <a:solidFill>
                  <a:srgbClr val="1155cc"/>
                </a:solidFill>
                <a:latin typeface="Playfair Display"/>
                <a:ea typeface="Playfair Display"/>
              </a:rPr>
              <a:t>Commerce &amp;      Marketing</a:t>
            </a:r>
            <a:endParaRPr b="0" lang="es-ES" sz="1800" spc="-1" strike="noStrike">
              <a:solidFill>
                <a:srgbClr val="000000"/>
              </a:solidFill>
              <a:latin typeface="Arial"/>
            </a:endParaRPr>
          </a:p>
        </p:txBody>
      </p:sp>
      <p:pic>
        <p:nvPicPr>
          <p:cNvPr id="93" name="Google Shape;91;p18" descr=""/>
          <p:cNvPicPr/>
          <p:nvPr/>
        </p:nvPicPr>
        <p:blipFill>
          <a:blip r:embed="rId1"/>
          <a:srcRect l="16787" t="13216" r="16794" b="0"/>
          <a:stretch/>
        </p:blipFill>
        <p:spPr>
          <a:xfrm>
            <a:off x="6661080" y="2395800"/>
            <a:ext cx="2319840" cy="2512800"/>
          </a:xfrm>
          <a:prstGeom prst="rect">
            <a:avLst/>
          </a:prstGeom>
          <a:ln w="19050">
            <a:solidFill>
              <a:srgbClr val="000000"/>
            </a:solidFill>
            <a:round/>
          </a:ln>
        </p:spPr>
      </p:pic>
      <p:pic>
        <p:nvPicPr>
          <p:cNvPr id="94" name="Google Shape;92;p18" descr=""/>
          <p:cNvPicPr/>
          <p:nvPr/>
        </p:nvPicPr>
        <p:blipFill>
          <a:blip r:embed="rId2"/>
          <a:srcRect l="8436" t="0" r="8436" b="0"/>
          <a:stretch/>
        </p:blipFill>
        <p:spPr>
          <a:xfrm>
            <a:off x="0" y="2045160"/>
            <a:ext cx="4442040" cy="2463120"/>
          </a:xfrm>
          <a:prstGeom prst="rect">
            <a:avLst/>
          </a:prstGeom>
          <a:ln w="19050">
            <a:solidFill>
              <a:srgbClr val="000000"/>
            </a:solidFill>
            <a:round/>
          </a:ln>
        </p:spPr>
      </p:pic>
      <p:pic>
        <p:nvPicPr>
          <p:cNvPr id="95" name="Google Shape;93;p18" descr=""/>
          <p:cNvPicPr/>
          <p:nvPr/>
        </p:nvPicPr>
        <p:blipFill>
          <a:blip r:embed="rId3"/>
          <a:stretch/>
        </p:blipFill>
        <p:spPr>
          <a:xfrm rot="798600">
            <a:off x="3852720" y="410040"/>
            <a:ext cx="2279160" cy="4322520"/>
          </a:xfrm>
          <a:prstGeom prst="rect">
            <a:avLst/>
          </a:prstGeom>
          <a:ln w="38100">
            <a:solidFill>
              <a:srgbClr val="0000ff"/>
            </a:solidFill>
            <a:prstDash val="lgDashDot"/>
            <a:round/>
          </a:ln>
        </p:spPr>
      </p:pic>
      <p:sp>
        <p:nvSpPr>
          <p:cNvPr id="96" name="Google Shape;94;p18"/>
          <p:cNvSpPr/>
          <p:nvPr/>
        </p:nvSpPr>
        <p:spPr>
          <a:xfrm>
            <a:off x="222120" y="491040"/>
            <a:ext cx="3669120" cy="2388600"/>
          </a:xfrm>
          <a:prstGeom prst="rect">
            <a:avLst/>
          </a:prstGeom>
          <a:noFill/>
          <a:ln w="0">
            <a:noFill/>
          </a:ln>
        </p:spPr>
        <p:style>
          <a:lnRef idx="0"/>
          <a:fillRef idx="0"/>
          <a:effectRef idx="0"/>
          <a:fontRef idx="minor"/>
        </p:style>
        <p:txBody>
          <a:bodyPr tIns="91440" bIns="91440" anchor="t">
            <a:spAutoFit/>
          </a:bodyPr>
          <a:p>
            <a:pPr algn="just">
              <a:lnSpc>
                <a:spcPct val="100000"/>
              </a:lnSpc>
              <a:tabLst>
                <a:tab algn="l" pos="0"/>
              </a:tabLst>
            </a:pPr>
            <a:r>
              <a:rPr b="1" i="1" lang="es" sz="1600" spc="-1" strike="noStrike">
                <a:solidFill>
                  <a:srgbClr val="000000"/>
                </a:solidFill>
                <a:latin typeface="Playfair Display"/>
                <a:ea typeface="Playfair Display"/>
              </a:rPr>
              <a:t>Previous work before the mobility:</a:t>
            </a:r>
            <a:endParaRPr b="0" lang="es-ES" sz="1600" spc="-1" strike="noStrike">
              <a:latin typeface="Arial"/>
            </a:endParaRPr>
          </a:p>
          <a:p>
            <a:pPr algn="just">
              <a:lnSpc>
                <a:spcPct val="100000"/>
              </a:lnSpc>
              <a:tabLst>
                <a:tab algn="l" pos="0"/>
              </a:tabLst>
            </a:pPr>
            <a:r>
              <a:rPr b="1" i="1" lang="es" sz="1600" spc="-1" strike="noStrike">
                <a:solidFill>
                  <a:srgbClr val="000000"/>
                </a:solidFill>
                <a:latin typeface="Playfair Display"/>
                <a:ea typeface="Playfair Display"/>
              </a:rPr>
              <a:t> </a:t>
            </a:r>
            <a:r>
              <a:rPr b="1" i="1" lang="es" sz="1600" spc="-1" strike="noStrike">
                <a:solidFill>
                  <a:srgbClr val="000000"/>
                </a:solidFill>
                <a:latin typeface="Playfair Display"/>
                <a:ea typeface="Playfair Display"/>
              </a:rPr>
              <a:t>we decided that WordPress was a </a:t>
            </a:r>
            <a:endParaRPr b="0" lang="es-ES" sz="1600" spc="-1" strike="noStrike">
              <a:latin typeface="Arial"/>
            </a:endParaRPr>
          </a:p>
          <a:p>
            <a:pPr algn="just">
              <a:lnSpc>
                <a:spcPct val="100000"/>
              </a:lnSpc>
              <a:tabLst>
                <a:tab algn="l" pos="0"/>
              </a:tabLst>
            </a:pPr>
            <a:r>
              <a:rPr b="1" i="1" lang="es" sz="1600" spc="-1" strike="noStrike">
                <a:solidFill>
                  <a:srgbClr val="000000"/>
                </a:solidFill>
                <a:latin typeface="Playfair Display"/>
                <a:ea typeface="Playfair Display"/>
              </a:rPr>
              <a:t>more versatile site than Wix to </a:t>
            </a:r>
            <a:endParaRPr b="0" lang="es-ES" sz="1600" spc="-1" strike="noStrike">
              <a:latin typeface="Arial"/>
            </a:endParaRPr>
          </a:p>
          <a:p>
            <a:pPr algn="just">
              <a:lnSpc>
                <a:spcPct val="100000"/>
              </a:lnSpc>
              <a:tabLst>
                <a:tab algn="l" pos="0"/>
              </a:tabLst>
            </a:pPr>
            <a:r>
              <a:rPr b="1" i="1" lang="es" sz="1600" spc="-1" strike="noStrike">
                <a:solidFill>
                  <a:srgbClr val="000000"/>
                </a:solidFill>
                <a:latin typeface="Playfair Display"/>
                <a:ea typeface="Playfair Display"/>
              </a:rPr>
              <a:t>disseminate the project as displayed</a:t>
            </a:r>
            <a:endParaRPr b="0" lang="es-ES" sz="1600" spc="-1" strike="noStrike">
              <a:latin typeface="Arial"/>
            </a:endParaRPr>
          </a:p>
          <a:p>
            <a:pPr algn="just">
              <a:lnSpc>
                <a:spcPct val="100000"/>
              </a:lnSpc>
              <a:tabLst>
                <a:tab algn="l" pos="0"/>
              </a:tabLst>
            </a:pPr>
            <a:r>
              <a:rPr b="1" i="1" lang="es" sz="1600" spc="-1" strike="noStrike">
                <a:solidFill>
                  <a:srgbClr val="000000"/>
                </a:solidFill>
                <a:latin typeface="Playfair Display"/>
                <a:ea typeface="Playfair Display"/>
              </a:rPr>
              <a:t> </a:t>
            </a:r>
            <a:r>
              <a:rPr b="1" i="1" lang="es" sz="1600" spc="-1" strike="noStrike">
                <a:solidFill>
                  <a:srgbClr val="000000"/>
                </a:solidFill>
                <a:latin typeface="Playfair Display"/>
                <a:ea typeface="Playfair Display"/>
              </a:rPr>
              <a:t>on </a:t>
            </a:r>
            <a:r>
              <a:rPr b="1" i="1" lang="es" sz="1700" spc="-1" strike="noStrike">
                <a:solidFill>
                  <a:srgbClr val="f1c232"/>
                </a:solidFill>
                <a:latin typeface="Playfair Display"/>
                <a:ea typeface="Playfair Display"/>
              </a:rPr>
              <a:t>e</a:t>
            </a:r>
            <a:r>
              <a:rPr b="1" i="1" lang="es" sz="1600" spc="-1" strike="noStrike">
                <a:solidFill>
                  <a:srgbClr val="666666"/>
                </a:solidFill>
                <a:latin typeface="Playfair Display"/>
                <a:ea typeface="Playfair Display"/>
              </a:rPr>
              <a:t>Twinning.</a:t>
            </a:r>
            <a:endParaRPr b="0" lang="es-ES" sz="16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 name="PlaceHolder 1"/>
          <p:cNvSpPr>
            <a:spLocks noGrp="1"/>
          </p:cNvSpPr>
          <p:nvPr>
            <p:ph/>
          </p:nvPr>
        </p:nvSpPr>
        <p:spPr>
          <a:xfrm rot="783000">
            <a:off x="6395760" y="352800"/>
            <a:ext cx="2322720" cy="3165120"/>
          </a:xfrm>
          <a:prstGeom prst="rect">
            <a:avLst/>
          </a:prstGeom>
          <a:solidFill>
            <a:srgbClr val="ffffff"/>
          </a:solidFill>
          <a:ln w="0">
            <a:noFill/>
          </a:ln>
        </p:spPr>
        <p:txBody>
          <a:bodyPr tIns="91440" bIns="91440" anchor="t">
            <a:noAutofit/>
          </a:bodyPr>
          <a:p>
            <a:pPr>
              <a:lnSpc>
                <a:spcPct val="115000"/>
              </a:lnSpc>
              <a:tabLst>
                <a:tab algn="l" pos="0"/>
              </a:tabLst>
            </a:pPr>
            <a:r>
              <a:rPr b="0" lang="es" sz="1500" spc="-1" strike="noStrike">
                <a:solidFill>
                  <a:srgbClr val="666666"/>
                </a:solidFill>
                <a:latin typeface="Playfair Display"/>
                <a:ea typeface="Playfair Display"/>
              </a:rPr>
              <a:t>Virtual meeting between grade 4 students at </a:t>
            </a:r>
            <a:r>
              <a:rPr b="1" lang="es" sz="1500" spc="-1" strike="noStrike">
                <a:solidFill>
                  <a:srgbClr val="666666"/>
                </a:solidFill>
                <a:latin typeface="Playfair Display"/>
                <a:ea typeface="Playfair Display"/>
              </a:rPr>
              <a:t>Primary schools</a:t>
            </a:r>
            <a:r>
              <a:rPr b="0" lang="es" sz="1500" spc="-1" strike="noStrike">
                <a:solidFill>
                  <a:srgbClr val="666666"/>
                </a:solidFill>
                <a:latin typeface="Playfair Display"/>
                <a:ea typeface="Playfair Display"/>
              </a:rPr>
              <a:t> in </a:t>
            </a:r>
            <a:r>
              <a:rPr b="0" lang="es" sz="1500" spc="-1" strike="noStrike">
                <a:solidFill>
                  <a:srgbClr val="ff0000"/>
                </a:solidFill>
                <a:latin typeface="Playfair Display"/>
                <a:ea typeface="Playfair Display"/>
              </a:rPr>
              <a:t>Greece</a:t>
            </a:r>
            <a:r>
              <a:rPr b="0" lang="es" sz="1500" spc="-1" strike="noStrike">
                <a:solidFill>
                  <a:srgbClr val="666666"/>
                </a:solidFill>
                <a:latin typeface="Playfair Display"/>
                <a:ea typeface="Playfair Display"/>
              </a:rPr>
              <a:t> (</a:t>
            </a:r>
            <a:r>
              <a:rPr b="0" i="1" lang="es" sz="1500" spc="-1" strike="noStrike">
                <a:solidFill>
                  <a:srgbClr val="666666"/>
                </a:solidFill>
                <a:latin typeface="Playfair Display"/>
                <a:ea typeface="Playfair Display"/>
              </a:rPr>
              <a:t>Xenia</a:t>
            </a:r>
            <a:r>
              <a:rPr b="0" lang="es" sz="1500" spc="-1" strike="noStrike">
                <a:solidFill>
                  <a:srgbClr val="666666"/>
                </a:solidFill>
                <a:latin typeface="Playfair Display"/>
                <a:ea typeface="Playfair Display"/>
              </a:rPr>
              <a:t>) and </a:t>
            </a:r>
            <a:r>
              <a:rPr b="0" lang="es" sz="1500" spc="-1" strike="noStrike">
                <a:solidFill>
                  <a:srgbClr val="ff0000"/>
                </a:solidFill>
                <a:latin typeface="Playfair Display"/>
                <a:ea typeface="Playfair Display"/>
              </a:rPr>
              <a:t>Lithuania </a:t>
            </a:r>
            <a:r>
              <a:rPr b="0" lang="es" sz="1500" spc="-1" strike="noStrike">
                <a:solidFill>
                  <a:srgbClr val="666666"/>
                </a:solidFill>
                <a:latin typeface="Playfair Display"/>
                <a:ea typeface="Playfair Display"/>
              </a:rPr>
              <a:t>(</a:t>
            </a:r>
            <a:r>
              <a:rPr b="0" i="1" lang="es" sz="1500" spc="-1" strike="noStrike">
                <a:solidFill>
                  <a:srgbClr val="666666"/>
                </a:solidFill>
                <a:latin typeface="Playfair Display"/>
                <a:ea typeface="Playfair Display"/>
              </a:rPr>
              <a:t>Dainora,Lina</a:t>
            </a:r>
            <a:r>
              <a:rPr b="0" lang="es" sz="1500" spc="-1" strike="noStrike">
                <a:solidFill>
                  <a:srgbClr val="666666"/>
                </a:solidFill>
                <a:latin typeface="Playfair Display"/>
                <a:ea typeface="Playfair Display"/>
              </a:rPr>
              <a:t>).</a:t>
            </a:r>
            <a:endParaRPr b="0" lang="es-ES" sz="1500" spc="-1" strike="noStrike">
              <a:solidFill>
                <a:srgbClr val="000000"/>
              </a:solidFill>
              <a:latin typeface="Arial"/>
            </a:endParaRPr>
          </a:p>
          <a:p>
            <a:pPr>
              <a:lnSpc>
                <a:spcPct val="115000"/>
              </a:lnSpc>
              <a:spcBef>
                <a:spcPts val="1599"/>
              </a:spcBef>
              <a:spcAft>
                <a:spcPts val="1599"/>
              </a:spcAft>
              <a:tabLst>
                <a:tab algn="l" pos="0"/>
              </a:tabLst>
            </a:pPr>
            <a:r>
              <a:rPr b="0" lang="es" sz="1500" spc="-1" strike="noStrike">
                <a:solidFill>
                  <a:srgbClr val="666666"/>
                </a:solidFill>
                <a:latin typeface="Playfair Display"/>
                <a:ea typeface="Playfair Display"/>
              </a:rPr>
              <a:t>Students created their avatars, interactive postcards, used Padlet, a game on cybersecurity and analysed the time spent in front of screens. Cooperation  was the nicest objective.</a:t>
            </a:r>
            <a:endParaRPr b="0" lang="es-ES" sz="1500" spc="-1" strike="noStrike">
              <a:solidFill>
                <a:srgbClr val="000000"/>
              </a:solidFill>
              <a:latin typeface="Arial"/>
            </a:endParaRPr>
          </a:p>
        </p:txBody>
      </p:sp>
      <p:pic>
        <p:nvPicPr>
          <p:cNvPr id="98" name="Google Shape;100;p19" descr=""/>
          <p:cNvPicPr/>
          <p:nvPr/>
        </p:nvPicPr>
        <p:blipFill>
          <a:blip r:embed="rId1"/>
          <a:srcRect l="27776" t="0" r="27776" b="0"/>
          <a:stretch/>
        </p:blipFill>
        <p:spPr>
          <a:xfrm>
            <a:off x="3784680" y="185760"/>
            <a:ext cx="2251440" cy="2809800"/>
          </a:xfrm>
          <a:prstGeom prst="rect">
            <a:avLst/>
          </a:prstGeom>
          <a:ln w="28575">
            <a:solidFill>
              <a:srgbClr val="000000"/>
            </a:solidFill>
            <a:round/>
          </a:ln>
        </p:spPr>
      </p:pic>
      <p:pic>
        <p:nvPicPr>
          <p:cNvPr id="99" name="Google Shape;101;p19" descr=""/>
          <p:cNvPicPr/>
          <p:nvPr/>
        </p:nvPicPr>
        <p:blipFill>
          <a:blip r:embed="rId2"/>
          <a:srcRect l="0" t="13028" r="0" b="13028"/>
          <a:stretch/>
        </p:blipFill>
        <p:spPr>
          <a:xfrm rot="564600">
            <a:off x="2421720" y="2906640"/>
            <a:ext cx="3445200" cy="1910520"/>
          </a:xfrm>
          <a:prstGeom prst="rect">
            <a:avLst/>
          </a:prstGeom>
          <a:ln w="19050">
            <a:solidFill>
              <a:srgbClr val="000000"/>
            </a:solidFill>
            <a:round/>
          </a:ln>
        </p:spPr>
      </p:pic>
      <p:pic>
        <p:nvPicPr>
          <p:cNvPr id="100" name="Google Shape;102;p19" descr=""/>
          <p:cNvPicPr/>
          <p:nvPr/>
        </p:nvPicPr>
        <p:blipFill>
          <a:blip r:embed="rId3"/>
          <a:stretch/>
        </p:blipFill>
        <p:spPr>
          <a:xfrm>
            <a:off x="416160" y="325080"/>
            <a:ext cx="2719440" cy="2039400"/>
          </a:xfrm>
          <a:prstGeom prst="rect">
            <a:avLst/>
          </a:prstGeom>
          <a:ln w="114300">
            <a:solidFill>
              <a:srgbClr val="ffff00"/>
            </a:solidFill>
            <a:round/>
          </a:ln>
        </p:spPr>
      </p:pic>
      <p:pic>
        <p:nvPicPr>
          <p:cNvPr id="101" name="Google Shape;103;p19" descr=""/>
          <p:cNvPicPr/>
          <p:nvPr/>
        </p:nvPicPr>
        <p:blipFill>
          <a:blip r:embed="rId4"/>
          <a:stretch/>
        </p:blipFill>
        <p:spPr>
          <a:xfrm rot="20866200">
            <a:off x="498240" y="2090160"/>
            <a:ext cx="1787040" cy="2382840"/>
          </a:xfrm>
          <a:prstGeom prst="rect">
            <a:avLst/>
          </a:prstGeom>
          <a:ln w="19050">
            <a:solidFill>
              <a:srgbClr val="000000"/>
            </a:solidFill>
            <a:round/>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PlaceHolder 1"/>
          <p:cNvSpPr>
            <a:spLocks noGrp="1"/>
          </p:cNvSpPr>
          <p:nvPr>
            <p:ph/>
          </p:nvPr>
        </p:nvSpPr>
        <p:spPr>
          <a:xfrm rot="454800">
            <a:off x="6558840" y="144720"/>
            <a:ext cx="2352240" cy="2338200"/>
          </a:xfrm>
          <a:prstGeom prst="rect">
            <a:avLst/>
          </a:prstGeom>
          <a:solidFill>
            <a:srgbClr val="ffffff"/>
          </a:solidFill>
          <a:ln w="0">
            <a:noFill/>
          </a:ln>
        </p:spPr>
        <p:txBody>
          <a:bodyPr tIns="91440" bIns="91440" anchor="t">
            <a:noAutofit/>
          </a:bodyPr>
          <a:p>
            <a:pPr>
              <a:lnSpc>
                <a:spcPct val="115000"/>
              </a:lnSpc>
              <a:tabLst>
                <a:tab algn="l" pos="0"/>
              </a:tabLst>
            </a:pPr>
            <a:r>
              <a:rPr b="0" lang="es" sz="1500" spc="-1" strike="noStrike">
                <a:solidFill>
                  <a:srgbClr val="666666"/>
                </a:solidFill>
                <a:latin typeface="Playfair Display"/>
                <a:ea typeface="Playfair Display"/>
              </a:rPr>
              <a:t>Virtual meeting between a 6th year </a:t>
            </a:r>
            <a:r>
              <a:rPr b="1" i="1" lang="es" sz="1500" spc="-1" strike="noStrike">
                <a:solidFill>
                  <a:srgbClr val="666666"/>
                </a:solidFill>
                <a:latin typeface="Playfair Display"/>
                <a:ea typeface="Playfair Display"/>
              </a:rPr>
              <a:t>Primary group</a:t>
            </a:r>
            <a:r>
              <a:rPr b="0" lang="es" sz="1500" spc="-1" strike="noStrike">
                <a:solidFill>
                  <a:srgbClr val="666666"/>
                </a:solidFill>
                <a:latin typeface="Playfair Display"/>
                <a:ea typeface="Playfair Display"/>
              </a:rPr>
              <a:t> in </a:t>
            </a:r>
            <a:r>
              <a:rPr b="0" lang="es" sz="1500" spc="-1" strike="noStrike">
                <a:solidFill>
                  <a:srgbClr val="ff0000"/>
                </a:solidFill>
                <a:latin typeface="Playfair Display"/>
                <a:ea typeface="Playfair Display"/>
              </a:rPr>
              <a:t>Greece </a:t>
            </a:r>
            <a:r>
              <a:rPr b="0" lang="es" sz="1500" spc="-1" strike="noStrike">
                <a:solidFill>
                  <a:srgbClr val="666666"/>
                </a:solidFill>
                <a:latin typeface="Playfair Display"/>
                <a:ea typeface="Playfair Display"/>
              </a:rPr>
              <a:t>(</a:t>
            </a:r>
            <a:r>
              <a:rPr b="0" i="1" lang="es" sz="1500" spc="-1" strike="noStrike">
                <a:solidFill>
                  <a:srgbClr val="666666"/>
                </a:solidFill>
                <a:latin typeface="Playfair Display"/>
                <a:ea typeface="Playfair Display"/>
              </a:rPr>
              <a:t>Xenia</a:t>
            </a:r>
            <a:r>
              <a:rPr b="0" lang="es" sz="1500" spc="-1" strike="noStrike">
                <a:solidFill>
                  <a:srgbClr val="666666"/>
                </a:solidFill>
                <a:latin typeface="Playfair Display"/>
                <a:ea typeface="Playfair Display"/>
              </a:rPr>
              <a:t>)</a:t>
            </a:r>
            <a:r>
              <a:rPr b="0" lang="es" sz="1500" spc="-1" strike="noStrike">
                <a:solidFill>
                  <a:srgbClr val="ff0000"/>
                </a:solidFill>
                <a:latin typeface="Playfair Display"/>
                <a:ea typeface="Playfair Display"/>
              </a:rPr>
              <a:t> </a:t>
            </a:r>
            <a:r>
              <a:rPr b="0" lang="es" sz="1500" spc="-1" strike="noStrike">
                <a:solidFill>
                  <a:srgbClr val="666666"/>
                </a:solidFill>
                <a:latin typeface="Playfair Display"/>
                <a:ea typeface="Playfair Display"/>
              </a:rPr>
              <a:t>and a  1st year </a:t>
            </a:r>
            <a:r>
              <a:rPr b="1" i="1" lang="es" sz="1500" spc="-1" strike="noStrike">
                <a:solidFill>
                  <a:srgbClr val="666666"/>
                </a:solidFill>
                <a:latin typeface="Playfair Display"/>
                <a:ea typeface="Playfair Display"/>
              </a:rPr>
              <a:t>Secondary group</a:t>
            </a:r>
            <a:r>
              <a:rPr b="0" lang="es" sz="1500" spc="-1" strike="noStrike">
                <a:solidFill>
                  <a:srgbClr val="666666"/>
                </a:solidFill>
                <a:latin typeface="Playfair Display"/>
                <a:ea typeface="Playfair Display"/>
              </a:rPr>
              <a:t> in </a:t>
            </a:r>
            <a:r>
              <a:rPr b="0" lang="es" sz="1500" spc="-1" strike="noStrike">
                <a:solidFill>
                  <a:srgbClr val="ff0000"/>
                </a:solidFill>
                <a:latin typeface="Playfair Display"/>
                <a:ea typeface="Playfair Display"/>
              </a:rPr>
              <a:t>Spain </a:t>
            </a:r>
            <a:r>
              <a:rPr b="0" lang="es" sz="1500" spc="-1" strike="noStrike">
                <a:solidFill>
                  <a:srgbClr val="666666"/>
                </a:solidFill>
                <a:latin typeface="Playfair Display"/>
                <a:ea typeface="Playfair Display"/>
              </a:rPr>
              <a:t>(</a:t>
            </a:r>
            <a:r>
              <a:rPr b="0" i="1" lang="es" sz="1500" spc="-1" strike="noStrike">
                <a:solidFill>
                  <a:srgbClr val="666666"/>
                </a:solidFill>
                <a:latin typeface="Playfair Display"/>
                <a:ea typeface="Playfair Display"/>
              </a:rPr>
              <a:t>Antonio López</a:t>
            </a:r>
            <a:r>
              <a:rPr b="0" lang="es" sz="1500" spc="-1" strike="noStrike">
                <a:solidFill>
                  <a:srgbClr val="666666"/>
                </a:solidFill>
                <a:latin typeface="Playfair Display"/>
                <a:ea typeface="Playfair Display"/>
              </a:rPr>
              <a:t>)</a:t>
            </a:r>
            <a:r>
              <a:rPr b="0" lang="es" sz="1500" spc="-1" strike="noStrike">
                <a:solidFill>
                  <a:srgbClr val="000000"/>
                </a:solidFill>
                <a:latin typeface="Playfair Display"/>
                <a:ea typeface="Playfair Display"/>
              </a:rPr>
              <a:t>.</a:t>
            </a:r>
            <a:endParaRPr b="0" lang="es-ES" sz="1500" spc="-1" strike="noStrike">
              <a:solidFill>
                <a:srgbClr val="000000"/>
              </a:solidFill>
              <a:latin typeface="Arial"/>
            </a:endParaRPr>
          </a:p>
          <a:p>
            <a:pPr>
              <a:lnSpc>
                <a:spcPct val="115000"/>
              </a:lnSpc>
              <a:spcBef>
                <a:spcPts val="1599"/>
              </a:spcBef>
              <a:tabLst>
                <a:tab algn="l" pos="0"/>
              </a:tabLst>
            </a:pPr>
            <a:r>
              <a:rPr b="0" lang="es" sz="1400" spc="-1" strike="noStrike">
                <a:solidFill>
                  <a:srgbClr val="000000"/>
                </a:solidFill>
                <a:latin typeface="Playfair Display"/>
                <a:ea typeface="Playfair Display"/>
              </a:rPr>
              <a:t>They talked about their countries, culture, traditions, …</a:t>
            </a:r>
            <a:endParaRPr b="0" lang="es-ES" sz="1400" spc="-1" strike="noStrike">
              <a:solidFill>
                <a:srgbClr val="000000"/>
              </a:solidFill>
              <a:latin typeface="Arial"/>
            </a:endParaRPr>
          </a:p>
          <a:p>
            <a:pPr>
              <a:lnSpc>
                <a:spcPct val="115000"/>
              </a:lnSpc>
              <a:spcBef>
                <a:spcPts val="1599"/>
              </a:spcBef>
              <a:spcAft>
                <a:spcPts val="1599"/>
              </a:spcAft>
              <a:tabLst>
                <a:tab algn="l" pos="0"/>
              </a:tabLst>
            </a:pPr>
            <a:endParaRPr b="0" lang="es-ES" sz="1400" spc="-1" strike="noStrike">
              <a:solidFill>
                <a:srgbClr val="000000"/>
              </a:solidFill>
              <a:latin typeface="Arial"/>
            </a:endParaRPr>
          </a:p>
        </p:txBody>
      </p:sp>
      <p:pic>
        <p:nvPicPr>
          <p:cNvPr id="103" name="Google Shape;109;p20" descr=""/>
          <p:cNvPicPr/>
          <p:nvPr/>
        </p:nvPicPr>
        <p:blipFill>
          <a:blip r:embed="rId1"/>
          <a:srcRect l="31968" t="0" r="31968" b="0"/>
          <a:stretch/>
        </p:blipFill>
        <p:spPr>
          <a:xfrm rot="1173000">
            <a:off x="3175920" y="493560"/>
            <a:ext cx="2937240" cy="3281400"/>
          </a:xfrm>
          <a:prstGeom prst="rect">
            <a:avLst/>
          </a:prstGeom>
          <a:ln w="19050">
            <a:solidFill>
              <a:srgbClr val="000000"/>
            </a:solidFill>
            <a:round/>
          </a:ln>
        </p:spPr>
      </p:pic>
      <p:pic>
        <p:nvPicPr>
          <p:cNvPr id="104" name="Google Shape;110;p20" descr=""/>
          <p:cNvPicPr/>
          <p:nvPr/>
        </p:nvPicPr>
        <p:blipFill>
          <a:blip r:embed="rId2"/>
          <a:srcRect l="27397" t="0" r="1115" b="0"/>
          <a:stretch/>
        </p:blipFill>
        <p:spPr>
          <a:xfrm>
            <a:off x="5817600" y="2505960"/>
            <a:ext cx="2559600" cy="2461320"/>
          </a:xfrm>
          <a:prstGeom prst="rect">
            <a:avLst/>
          </a:prstGeom>
          <a:ln w="19050">
            <a:solidFill>
              <a:srgbClr val="000000"/>
            </a:solidFill>
            <a:round/>
          </a:ln>
        </p:spPr>
      </p:pic>
      <p:pic>
        <p:nvPicPr>
          <p:cNvPr id="105" name="Google Shape;111;p20" descr=""/>
          <p:cNvPicPr/>
          <p:nvPr/>
        </p:nvPicPr>
        <p:blipFill>
          <a:blip r:embed="rId3"/>
          <a:stretch/>
        </p:blipFill>
        <p:spPr>
          <a:xfrm>
            <a:off x="336960" y="1976400"/>
            <a:ext cx="3809520" cy="2859120"/>
          </a:xfrm>
          <a:prstGeom prst="rect">
            <a:avLst/>
          </a:prstGeom>
          <a:ln w="28575">
            <a:solidFill>
              <a:srgbClr val="000000"/>
            </a:solidFill>
            <a:round/>
          </a:ln>
        </p:spPr>
      </p:pic>
      <p:pic>
        <p:nvPicPr>
          <p:cNvPr id="106" name="Google Shape;112;p20" descr=""/>
          <p:cNvPicPr/>
          <p:nvPr/>
        </p:nvPicPr>
        <p:blipFill>
          <a:blip r:embed="rId4"/>
          <a:stretch/>
        </p:blipFill>
        <p:spPr>
          <a:xfrm rot="20358600">
            <a:off x="234360" y="666720"/>
            <a:ext cx="3853080" cy="1733760"/>
          </a:xfrm>
          <a:prstGeom prst="rect">
            <a:avLst/>
          </a:prstGeom>
          <a:ln w="28575">
            <a:solidFill>
              <a:srgbClr val="000000"/>
            </a:solidFill>
            <a:round/>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9d9d9"/>
        </a:solidFill>
      </p:bgPr>
    </p:bg>
    <p:spTree>
      <p:nvGrpSpPr>
        <p:cNvPr id="1" name=""/>
        <p:cNvGrpSpPr/>
        <p:nvPr/>
      </p:nvGrpSpPr>
      <p:grpSpPr>
        <a:xfrm>
          <a:off x="0" y="0"/>
          <a:ext cx="0" cy="0"/>
          <a:chOff x="0" y="0"/>
          <a:chExt cx="0" cy="0"/>
        </a:xfrm>
      </p:grpSpPr>
      <p:sp>
        <p:nvSpPr>
          <p:cNvPr id="107" name="PlaceHolder 1"/>
          <p:cNvSpPr>
            <a:spLocks noGrp="1"/>
          </p:cNvSpPr>
          <p:nvPr>
            <p:ph type="title"/>
          </p:nvPr>
        </p:nvSpPr>
        <p:spPr>
          <a:xfrm>
            <a:off x="153360" y="3172680"/>
            <a:ext cx="4044960" cy="900720"/>
          </a:xfrm>
          <a:prstGeom prst="rect">
            <a:avLst/>
          </a:prstGeom>
          <a:noFill/>
          <a:ln w="0">
            <a:noFill/>
          </a:ln>
        </p:spPr>
        <p:txBody>
          <a:bodyPr tIns="91440" bIns="91440" anchor="b">
            <a:noAutofit/>
          </a:bodyPr>
          <a:p>
            <a:pPr algn="ctr">
              <a:lnSpc>
                <a:spcPct val="100000"/>
              </a:lnSpc>
              <a:tabLst>
                <a:tab algn="l" pos="0"/>
              </a:tabLst>
            </a:pPr>
            <a:r>
              <a:rPr b="0" lang="es" sz="4200" spc="-1" strike="noStrike">
                <a:solidFill>
                  <a:srgbClr val="000000"/>
                </a:solidFill>
                <a:highlight>
                  <a:srgbClr val="f8e71c"/>
                </a:highlight>
                <a:latin typeface="Oswald"/>
                <a:ea typeface="Oswald"/>
              </a:rPr>
              <a:t>Glyfada, Greece</a:t>
            </a:r>
            <a:endParaRPr b="0" lang="es-ES" sz="4200" spc="-1" strike="noStrike">
              <a:solidFill>
                <a:srgbClr val="000000"/>
              </a:solidFill>
              <a:latin typeface="Arial"/>
            </a:endParaRPr>
          </a:p>
        </p:txBody>
      </p:sp>
      <p:pic>
        <p:nvPicPr>
          <p:cNvPr id="108" name="Google Shape;118;p21" descr=""/>
          <p:cNvPicPr/>
          <p:nvPr/>
        </p:nvPicPr>
        <p:blipFill>
          <a:blip r:embed="rId1"/>
          <a:srcRect l="16661" t="0" r="16654" b="0"/>
          <a:stretch/>
        </p:blipFill>
        <p:spPr>
          <a:xfrm>
            <a:off x="6154560" y="63000"/>
            <a:ext cx="2901240" cy="3263040"/>
          </a:xfrm>
          <a:prstGeom prst="rect">
            <a:avLst/>
          </a:prstGeom>
          <a:ln w="19050">
            <a:solidFill>
              <a:srgbClr val="000000"/>
            </a:solidFill>
            <a:round/>
          </a:ln>
        </p:spPr>
      </p:pic>
      <p:pic>
        <p:nvPicPr>
          <p:cNvPr id="109" name="Google Shape;119;p21" descr=""/>
          <p:cNvPicPr/>
          <p:nvPr/>
        </p:nvPicPr>
        <p:blipFill>
          <a:blip r:embed="rId2"/>
          <a:stretch/>
        </p:blipFill>
        <p:spPr>
          <a:xfrm rot="910200">
            <a:off x="6131160" y="3078720"/>
            <a:ext cx="2252160" cy="1688760"/>
          </a:xfrm>
          <a:prstGeom prst="rect">
            <a:avLst/>
          </a:prstGeom>
          <a:ln w="19050">
            <a:solidFill>
              <a:srgbClr val="000000"/>
            </a:solidFill>
            <a:round/>
          </a:ln>
        </p:spPr>
      </p:pic>
      <p:pic>
        <p:nvPicPr>
          <p:cNvPr id="110" name="Google Shape;120;p21" descr=""/>
          <p:cNvPicPr/>
          <p:nvPr/>
        </p:nvPicPr>
        <p:blipFill>
          <a:blip r:embed="rId3"/>
          <a:stretch/>
        </p:blipFill>
        <p:spPr>
          <a:xfrm rot="1024800">
            <a:off x="579960" y="713520"/>
            <a:ext cx="1694520" cy="2259360"/>
          </a:xfrm>
          <a:prstGeom prst="rect">
            <a:avLst/>
          </a:prstGeom>
          <a:ln w="19050">
            <a:solidFill>
              <a:srgbClr val="000000"/>
            </a:solidFill>
            <a:round/>
          </a:ln>
        </p:spPr>
      </p:pic>
      <p:pic>
        <p:nvPicPr>
          <p:cNvPr id="111" name="Google Shape;121;p21" descr=""/>
          <p:cNvPicPr/>
          <p:nvPr/>
        </p:nvPicPr>
        <p:blipFill>
          <a:blip r:embed="rId4"/>
          <a:srcRect l="0" t="46324" r="0" b="19170"/>
          <a:stretch/>
        </p:blipFill>
        <p:spPr>
          <a:xfrm>
            <a:off x="2114280" y="4132440"/>
            <a:ext cx="3483000" cy="900720"/>
          </a:xfrm>
          <a:prstGeom prst="rect">
            <a:avLst/>
          </a:prstGeom>
          <a:ln w="19050">
            <a:solidFill>
              <a:srgbClr val="000000"/>
            </a:solidFill>
            <a:round/>
          </a:ln>
        </p:spPr>
      </p:pic>
      <p:pic>
        <p:nvPicPr>
          <p:cNvPr id="112" name="Google Shape;122;p21" descr=""/>
          <p:cNvPicPr/>
          <p:nvPr/>
        </p:nvPicPr>
        <p:blipFill>
          <a:blip r:embed="rId5"/>
          <a:stretch/>
        </p:blipFill>
        <p:spPr>
          <a:xfrm>
            <a:off x="3825000" y="1582560"/>
            <a:ext cx="1840680" cy="2454120"/>
          </a:xfrm>
          <a:prstGeom prst="rect">
            <a:avLst/>
          </a:prstGeom>
          <a:ln w="19050">
            <a:solidFill>
              <a:srgbClr val="000000"/>
            </a:solidFill>
            <a:round/>
          </a:ln>
        </p:spPr>
      </p:pic>
      <p:pic>
        <p:nvPicPr>
          <p:cNvPr id="113" name="Google Shape;123;p21" descr=""/>
          <p:cNvPicPr/>
          <p:nvPr/>
        </p:nvPicPr>
        <p:blipFill>
          <a:blip r:embed="rId6"/>
          <a:stretch/>
        </p:blipFill>
        <p:spPr>
          <a:xfrm>
            <a:off x="2114280" y="1029600"/>
            <a:ext cx="1607040" cy="2142720"/>
          </a:xfrm>
          <a:prstGeom prst="rect">
            <a:avLst/>
          </a:prstGeom>
          <a:ln w="19050">
            <a:solidFill>
              <a:srgbClr val="000000"/>
            </a:solidFill>
            <a:round/>
          </a:ln>
        </p:spPr>
      </p:pic>
      <p:sp>
        <p:nvSpPr>
          <p:cNvPr id="114" name="Google Shape;124;p21"/>
          <p:cNvSpPr/>
          <p:nvPr/>
        </p:nvSpPr>
        <p:spPr>
          <a:xfrm>
            <a:off x="2013120" y="404280"/>
            <a:ext cx="4564800" cy="608760"/>
          </a:xfrm>
          <a:prstGeom prst="rect">
            <a:avLst/>
          </a:prstGeom>
          <a:noFill/>
          <a:ln w="0">
            <a:noFill/>
          </a:ln>
        </p:spPr>
        <p:style>
          <a:lnRef idx="0"/>
          <a:fillRef idx="0"/>
          <a:effectRef idx="0"/>
          <a:fontRef idx="minor"/>
        </p:style>
        <p:txBody>
          <a:bodyPr tIns="91440" bIns="91440" anchor="t">
            <a:spAutoFit/>
          </a:bodyPr>
          <a:p>
            <a:pPr>
              <a:lnSpc>
                <a:spcPct val="100000"/>
              </a:lnSpc>
              <a:tabLst>
                <a:tab algn="l" pos="0"/>
              </a:tabLst>
            </a:pPr>
            <a:r>
              <a:rPr b="1" i="1" lang="es" sz="1400" spc="-1" strike="noStrike">
                <a:solidFill>
                  <a:srgbClr val="000000"/>
                </a:solidFill>
                <a:latin typeface="Playfair Display"/>
                <a:ea typeface="Playfair Display"/>
              </a:rPr>
              <a:t>3-night stay at a hotel in a touristic city by the sea</a:t>
            </a:r>
            <a:endParaRPr b="0" lang="es-ES" sz="14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LibreOffice/7.2.2.2$Linux_X86_64 LibreOffice_project/20$Build-2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es-ES</dc:language>
  <cp:lastModifiedBy/>
  <cp:revision>0</cp:revision>
  <dc:subject/>
  <dc:title/>
</cp:coreProperties>
</file>