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3" r:id="rId6"/>
    <p:sldId id="261" r:id="rId7"/>
    <p:sldId id="264" r:id="rId8"/>
    <p:sldId id="267" r:id="rId9"/>
    <p:sldId id="268" r:id="rId10"/>
    <p:sldId id="266" r:id="rId11"/>
    <p:sldId id="269" r:id="rId12"/>
    <p:sldId id="270" r:id="rId13"/>
    <p:sldId id="265" r:id="rId1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DAFF-2A7E-4348-B780-D325615669B3}" type="datetimeFigureOut">
              <a:rPr lang="es-ES" smtClean="0"/>
              <a:pPr/>
              <a:t>09/12/2021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4D7CD-0C17-476C-B93E-FC075B30D89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DAFF-2A7E-4348-B780-D325615669B3}" type="datetimeFigureOut">
              <a:rPr lang="es-ES" smtClean="0"/>
              <a:pPr/>
              <a:t>09/12/2021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4D7CD-0C17-476C-B93E-FC075B30D89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DAFF-2A7E-4348-B780-D325615669B3}" type="datetimeFigureOut">
              <a:rPr lang="es-ES" smtClean="0"/>
              <a:pPr/>
              <a:t>09/12/2021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4D7CD-0C17-476C-B93E-FC075B30D89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DAFF-2A7E-4348-B780-D325615669B3}" type="datetimeFigureOut">
              <a:rPr lang="es-ES" smtClean="0"/>
              <a:pPr/>
              <a:t>09/12/2021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4D7CD-0C17-476C-B93E-FC075B30D89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DAFF-2A7E-4348-B780-D325615669B3}" type="datetimeFigureOut">
              <a:rPr lang="es-ES" smtClean="0"/>
              <a:pPr/>
              <a:t>09/12/2021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4D7CD-0C17-476C-B93E-FC075B30D89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DAFF-2A7E-4348-B780-D325615669B3}" type="datetimeFigureOut">
              <a:rPr lang="es-ES" smtClean="0"/>
              <a:pPr/>
              <a:t>09/12/2021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4D7CD-0C17-476C-B93E-FC075B30D89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DAFF-2A7E-4348-B780-D325615669B3}" type="datetimeFigureOut">
              <a:rPr lang="es-ES" smtClean="0"/>
              <a:pPr/>
              <a:t>09/12/2021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4D7CD-0C17-476C-B93E-FC075B30D89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DAFF-2A7E-4348-B780-D325615669B3}" type="datetimeFigureOut">
              <a:rPr lang="es-ES" smtClean="0"/>
              <a:pPr/>
              <a:t>09/12/2021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4D7CD-0C17-476C-B93E-FC075B30D89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DAFF-2A7E-4348-B780-D325615669B3}" type="datetimeFigureOut">
              <a:rPr lang="es-ES" smtClean="0"/>
              <a:pPr/>
              <a:t>09/12/2021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4D7CD-0C17-476C-B93E-FC075B30D89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DAFF-2A7E-4348-B780-D325615669B3}" type="datetimeFigureOut">
              <a:rPr lang="es-ES" smtClean="0"/>
              <a:pPr/>
              <a:t>09/12/2021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4D7CD-0C17-476C-B93E-FC075B30D89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DAFF-2A7E-4348-B780-D325615669B3}" type="datetimeFigureOut">
              <a:rPr lang="es-ES" smtClean="0"/>
              <a:pPr/>
              <a:t>09/12/2021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4D7CD-0C17-476C-B93E-FC075B30D89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2DAFF-2A7E-4348-B780-D325615669B3}" type="datetimeFigureOut">
              <a:rPr lang="es-ES" smtClean="0"/>
              <a:pPr/>
              <a:t>09/12/2021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4D7CD-0C17-476C-B93E-FC075B30D89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hyperlink" Target="https://biteable.com/watch/3322835/90b727922c01c52fe52aa86f013a5b09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teable.com/watch/3322815/b1337371063648851341ddada0d04606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hyperlink" Target="https://biteable.com/watch/3322814/4ac60c389ef95164bc79b2431b9df00b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padlet.com/coeducacioniessansebastian/fn5ks8lc7o0zsrp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28802"/>
            <a:ext cx="3115187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3714752"/>
            <a:ext cx="3000396" cy="180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43314"/>
            <a:ext cx="312568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1928802"/>
            <a:ext cx="2885083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22" y="3714752"/>
            <a:ext cx="2968707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85728"/>
            <a:ext cx="2964605" cy="168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28926" y="2000240"/>
            <a:ext cx="301254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00760" y="214290"/>
            <a:ext cx="2953459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00364" y="285728"/>
            <a:ext cx="2811197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5429240"/>
            <a:ext cx="250033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13 CuadroTexto"/>
          <p:cNvSpPr txBox="1"/>
          <p:nvPr/>
        </p:nvSpPr>
        <p:spPr>
          <a:xfrm>
            <a:off x="2928926" y="5715016"/>
            <a:ext cx="56283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/>
              <a:t>Día de las Escritoras</a:t>
            </a:r>
          </a:p>
          <a:p>
            <a:pPr algn="ctr"/>
            <a:r>
              <a:rPr lang="es-ES" b="1" dirty="0" smtClean="0"/>
              <a:t>18 de octubre 2021</a:t>
            </a:r>
          </a:p>
          <a:p>
            <a:pPr algn="ctr"/>
            <a:r>
              <a:rPr lang="es-ES" dirty="0" smtClean="0"/>
              <a:t>Diseño de escenas de vídeos de lecturas con CANVA.COM </a:t>
            </a:r>
            <a:endParaRPr lang="es-E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928670"/>
            <a:ext cx="2786082" cy="1306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14290"/>
            <a:ext cx="3643338" cy="227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214282" y="214290"/>
            <a:ext cx="35241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Módulo Marketing Digital</a:t>
            </a:r>
          </a:p>
          <a:p>
            <a:r>
              <a:rPr lang="es-ES" dirty="0" smtClean="0"/>
              <a:t>Edición de video, escenas animadas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357430"/>
            <a:ext cx="3933512" cy="202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2428868"/>
            <a:ext cx="3705603" cy="194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Rectángulo"/>
          <p:cNvSpPr/>
          <p:nvPr/>
        </p:nvSpPr>
        <p:spPr>
          <a:xfrm>
            <a:off x="4929190" y="450057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800" dirty="0" smtClean="0">
                <a:hlinkClick r:id="rId6"/>
              </a:rPr>
              <a:t>https://biteable.com/watch/3322815/b1337371063648851341ddada0d04606</a:t>
            </a:r>
            <a:r>
              <a:rPr lang="es-ES" sz="800" dirty="0" smtClean="0"/>
              <a:t> </a:t>
            </a:r>
            <a:endParaRPr lang="es-ES" sz="800" dirty="0"/>
          </a:p>
        </p:txBody>
      </p:sp>
      <p:sp>
        <p:nvSpPr>
          <p:cNvPr id="10" name="9 Rectángulo"/>
          <p:cNvSpPr/>
          <p:nvPr/>
        </p:nvSpPr>
        <p:spPr>
          <a:xfrm>
            <a:off x="714348" y="4500570"/>
            <a:ext cx="30718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u="sng" dirty="0" smtClean="0">
                <a:hlinkClick r:id="rId7"/>
              </a:rPr>
              <a:t>https://biteable.com/watch/3322835/90b727922c01c52fe52aa86f013a5b09</a:t>
            </a:r>
            <a:endParaRPr lang="es-ES" sz="800" dirty="0"/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57422" y="4786322"/>
            <a:ext cx="3571900" cy="1914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Rectángulo"/>
          <p:cNvSpPr/>
          <p:nvPr/>
        </p:nvSpPr>
        <p:spPr>
          <a:xfrm>
            <a:off x="6000760" y="5715016"/>
            <a:ext cx="26431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dirty="0" smtClean="0">
                <a:hlinkClick r:id="rId9"/>
              </a:rPr>
              <a:t>https://</a:t>
            </a:r>
            <a:r>
              <a:rPr lang="es-ES" sz="800" dirty="0" smtClean="0">
                <a:hlinkClick r:id="rId9"/>
              </a:rPr>
              <a:t>biteable.com/watch/3322814/4ac60c389ef95164bc79b2431b9df00b</a:t>
            </a:r>
            <a:r>
              <a:rPr lang="es-ES" sz="800" dirty="0" smtClean="0"/>
              <a:t> </a:t>
            </a:r>
            <a:endParaRPr lang="es-ES" sz="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14282" y="214290"/>
            <a:ext cx="49838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Módulo Técnicas de Venta</a:t>
            </a:r>
          </a:p>
          <a:p>
            <a:r>
              <a:rPr lang="es-ES" dirty="0" smtClean="0"/>
              <a:t>Evaluación compartida de </a:t>
            </a:r>
            <a:r>
              <a:rPr lang="es-ES" dirty="0" smtClean="0"/>
              <a:t>exposición </a:t>
            </a:r>
            <a:r>
              <a:rPr lang="es-ES" dirty="0" err="1" smtClean="0"/>
              <a:t>Elevator</a:t>
            </a:r>
            <a:r>
              <a:rPr lang="es-ES" dirty="0" smtClean="0"/>
              <a:t> Pitch</a:t>
            </a:r>
            <a:endParaRPr lang="es-ES" dirty="0" smtClean="0"/>
          </a:p>
          <a:p>
            <a:r>
              <a:rPr lang="es-ES" dirty="0" smtClean="0"/>
              <a:t>Formulario de GOOGLE FORM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-1"/>
            <a:ext cx="2428860" cy="240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1866900"/>
            <a:ext cx="230505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885950"/>
            <a:ext cx="226695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1895475"/>
            <a:ext cx="2314575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14282" y="214290"/>
            <a:ext cx="75386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Módulo Técnicas de Venta</a:t>
            </a:r>
          </a:p>
          <a:p>
            <a:r>
              <a:rPr lang="es-ES" dirty="0" smtClean="0"/>
              <a:t>Objeciones Proceso de Venta a compañeros que exponen su producto/servicio</a:t>
            </a:r>
          </a:p>
          <a:p>
            <a:r>
              <a:rPr lang="es-ES" dirty="0" smtClean="0"/>
              <a:t>Formulario de GOOGLE FORM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1142984"/>
            <a:ext cx="392430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000240"/>
            <a:ext cx="1529743" cy="154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14282" y="214290"/>
            <a:ext cx="42805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Módulo Organización del Equipo de Ventas</a:t>
            </a:r>
          </a:p>
          <a:p>
            <a:r>
              <a:rPr lang="es-ES" dirty="0" smtClean="0"/>
              <a:t>Diseños de Ruta de Ventas</a:t>
            </a:r>
          </a:p>
          <a:p>
            <a:r>
              <a:rPr lang="es-ES" dirty="0" smtClean="0"/>
              <a:t>Mapas de GOOGLE MAPS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7027" y="1571612"/>
            <a:ext cx="449537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429124" y="4214794"/>
            <a:ext cx="4399908" cy="2643206"/>
          </a:xfrm>
          <a:prstGeom prst="rect">
            <a:avLst/>
          </a:prstGeom>
          <a:ln/>
        </p:spPr>
      </p:pic>
      <p:pic>
        <p:nvPicPr>
          <p:cNvPr id="9" name="image1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214794"/>
            <a:ext cx="4357654" cy="2643206"/>
          </a:xfrm>
          <a:prstGeom prst="rect">
            <a:avLst/>
          </a:prstGeom>
          <a:ln/>
        </p:spPr>
      </p:pic>
      <p:pic>
        <p:nvPicPr>
          <p:cNvPr id="10" name="image4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285720" y="1643050"/>
            <a:ext cx="3929090" cy="2357454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2428860" y="285728"/>
            <a:ext cx="374358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 smtClean="0"/>
              <a:t>Día de las Escritoras</a:t>
            </a:r>
          </a:p>
          <a:p>
            <a:pPr algn="ctr"/>
            <a:r>
              <a:rPr lang="es-ES" dirty="0" smtClean="0"/>
              <a:t>Diseño de </a:t>
            </a:r>
            <a:r>
              <a:rPr lang="es-ES" dirty="0" err="1" smtClean="0"/>
              <a:t>cartelería</a:t>
            </a:r>
            <a:r>
              <a:rPr lang="es-ES" dirty="0" smtClean="0"/>
              <a:t> con CANVA.COM 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142984"/>
            <a:ext cx="1938618" cy="274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1142984"/>
            <a:ext cx="1928826" cy="274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000504"/>
            <a:ext cx="1857388" cy="263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1142984"/>
            <a:ext cx="1957824" cy="276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0298" y="4000504"/>
            <a:ext cx="1857388" cy="263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64" y="1142985"/>
            <a:ext cx="1928826" cy="276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3438" y="4071942"/>
            <a:ext cx="3621344" cy="252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357158" y="214290"/>
            <a:ext cx="819987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 smtClean="0"/>
              <a:t>Día de las Escritoras</a:t>
            </a:r>
          </a:p>
          <a:p>
            <a:pPr algn="ctr"/>
            <a:r>
              <a:rPr lang="es-ES" dirty="0" smtClean="0"/>
              <a:t>Escenas </a:t>
            </a:r>
            <a:r>
              <a:rPr lang="es-ES" dirty="0" smtClean="0"/>
              <a:t>de vídeos de lecturas con CANVA.COM </a:t>
            </a:r>
            <a:r>
              <a:rPr lang="es-ES" dirty="0" smtClean="0"/>
              <a:t> Diseño de </a:t>
            </a:r>
            <a:r>
              <a:rPr lang="es-ES" dirty="0" err="1" smtClean="0"/>
              <a:t>cartelería</a:t>
            </a:r>
            <a:r>
              <a:rPr lang="es-ES" dirty="0" smtClean="0"/>
              <a:t> con CANVA.COM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 l="9698" r="12715"/>
          <a:stretch>
            <a:fillRect/>
          </a:stretch>
        </p:blipFill>
        <p:spPr bwMode="auto">
          <a:xfrm>
            <a:off x="214282" y="1214422"/>
            <a:ext cx="1785950" cy="505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214422"/>
            <a:ext cx="2321038" cy="5059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1214422"/>
            <a:ext cx="22479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/>
          <a:srcRect l="8137" r="15913"/>
          <a:stretch>
            <a:fillRect/>
          </a:stretch>
        </p:blipFill>
        <p:spPr bwMode="auto">
          <a:xfrm>
            <a:off x="2143108" y="1214422"/>
            <a:ext cx="2000264" cy="504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3116"/>
            <a:ext cx="264320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428596" y="285728"/>
            <a:ext cx="75520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Día de la Eliminación de la Violencia contra la mujer</a:t>
            </a:r>
          </a:p>
          <a:p>
            <a:r>
              <a:rPr lang="es-ES" b="1" dirty="0" smtClean="0"/>
              <a:t>25 Noviembre 2021</a:t>
            </a:r>
          </a:p>
          <a:p>
            <a:r>
              <a:rPr lang="es-ES" b="1" dirty="0" smtClean="0"/>
              <a:t>ESCAPARATES INTERACTIVOS</a:t>
            </a:r>
          </a:p>
          <a:p>
            <a:r>
              <a:rPr lang="es-ES" dirty="0" smtClean="0"/>
              <a:t>Diseño de </a:t>
            </a:r>
            <a:r>
              <a:rPr lang="es-ES" dirty="0" err="1" smtClean="0"/>
              <a:t>cartelería</a:t>
            </a:r>
            <a:r>
              <a:rPr lang="es-ES" dirty="0" smtClean="0"/>
              <a:t> con CANVA.COM </a:t>
            </a:r>
          </a:p>
          <a:p>
            <a:r>
              <a:rPr lang="es-ES" dirty="0" smtClean="0"/>
              <a:t>Generación de </a:t>
            </a:r>
            <a:r>
              <a:rPr lang="es-ES" dirty="0" smtClean="0"/>
              <a:t>QR con UNIAG.IO</a:t>
            </a:r>
          </a:p>
          <a:p>
            <a:r>
              <a:rPr lang="es-ES" dirty="0" smtClean="0"/>
              <a:t>Tablón interactivo PADLET.COM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2143116"/>
            <a:ext cx="2500330" cy="355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2143116"/>
            <a:ext cx="2428892" cy="344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428596" y="285728"/>
            <a:ext cx="75520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Día de la Eliminación de la Violencia contra la mujer</a:t>
            </a:r>
          </a:p>
          <a:p>
            <a:r>
              <a:rPr lang="es-ES" b="1" dirty="0" smtClean="0"/>
              <a:t>25 Noviembre 2021</a:t>
            </a:r>
          </a:p>
          <a:p>
            <a:r>
              <a:rPr lang="es-ES" b="1" dirty="0" smtClean="0"/>
              <a:t>ESCAPARATES INTERACTIVOS</a:t>
            </a:r>
          </a:p>
          <a:p>
            <a:r>
              <a:rPr lang="es-ES" dirty="0" smtClean="0"/>
              <a:t>Tablón interactivo PADLET.COM</a:t>
            </a:r>
          </a:p>
          <a:p>
            <a:r>
              <a:rPr lang="es-ES" dirty="0" smtClean="0">
                <a:hlinkClick r:id="rId2"/>
              </a:rPr>
              <a:t>https://padlet.com/coeducacioniessansebastian/fn5ks8lc7o0zsrpr</a:t>
            </a:r>
            <a:r>
              <a:rPr lang="es-ES" dirty="0" smtClean="0"/>
              <a:t> </a:t>
            </a:r>
          </a:p>
          <a:p>
            <a:endParaRPr lang="es-ES" dirty="0"/>
          </a:p>
        </p:txBody>
      </p:sp>
      <p:pic>
        <p:nvPicPr>
          <p:cNvPr id="6" name="5 Imagen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785926"/>
            <a:ext cx="471490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3571876"/>
            <a:ext cx="4614222" cy="303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428596" y="285728"/>
            <a:ext cx="7552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Día de la Eliminación de la Violencia contra la mujer</a:t>
            </a:r>
          </a:p>
          <a:p>
            <a:r>
              <a:rPr lang="es-ES" b="1" dirty="0" smtClean="0"/>
              <a:t>25 Noviembre 2021</a:t>
            </a:r>
          </a:p>
          <a:p>
            <a:r>
              <a:rPr lang="es-ES" b="1" dirty="0" smtClean="0"/>
              <a:t>ESCAPARATES INTERACTIVOS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357166"/>
            <a:ext cx="2962275" cy="573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71612"/>
            <a:ext cx="4876799" cy="2304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3924465"/>
            <a:ext cx="2381247" cy="275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t="13946"/>
          <a:stretch>
            <a:fillRect/>
          </a:stretch>
        </p:blipFill>
        <p:spPr bwMode="auto">
          <a:xfrm>
            <a:off x="1643042" y="1285860"/>
            <a:ext cx="5214974" cy="2204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428596" y="285728"/>
            <a:ext cx="7552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Jornadas Igualdad Huelva 23 de noviembre 21/22</a:t>
            </a:r>
          </a:p>
          <a:p>
            <a:pPr algn="ctr"/>
            <a:r>
              <a:rPr lang="es-ES" b="1" dirty="0" smtClean="0"/>
              <a:t>SALA DE DEBATE DIGITAL</a:t>
            </a:r>
          </a:p>
          <a:p>
            <a:pPr algn="ctr"/>
            <a:r>
              <a:rPr lang="es-ES" dirty="0" smtClean="0"/>
              <a:t>Tablón interactivo PADLET.COM</a:t>
            </a:r>
          </a:p>
          <a:p>
            <a:pPr algn="ctr"/>
            <a:endParaRPr lang="es-ES" b="1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t="10258"/>
          <a:stretch>
            <a:fillRect/>
          </a:stretch>
        </p:blipFill>
        <p:spPr bwMode="auto">
          <a:xfrm>
            <a:off x="1214414" y="3500438"/>
            <a:ext cx="1755103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3500438"/>
            <a:ext cx="1721827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3481395"/>
            <a:ext cx="1720839" cy="337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214282" y="428604"/>
            <a:ext cx="38048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Módulo Marketing Digital</a:t>
            </a:r>
          </a:p>
          <a:p>
            <a:r>
              <a:rPr lang="es-ES" dirty="0" smtClean="0"/>
              <a:t>Edición de fotografías, trabajo a capas</a:t>
            </a:r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500042"/>
            <a:ext cx="1500198" cy="66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214290"/>
            <a:ext cx="2893435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857364"/>
            <a:ext cx="8517774" cy="432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14290"/>
            <a:ext cx="2500298" cy="111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368490"/>
            <a:ext cx="4214842" cy="234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368489"/>
            <a:ext cx="4206011" cy="23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/>
          <a:srcRect l="29065" t="24467" r="40160"/>
          <a:stretch>
            <a:fillRect/>
          </a:stretch>
        </p:blipFill>
        <p:spPr bwMode="auto">
          <a:xfrm>
            <a:off x="214282" y="953661"/>
            <a:ext cx="2428892" cy="333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/>
          <a:srcRect l="29843" t="32250"/>
          <a:stretch>
            <a:fillRect/>
          </a:stretch>
        </p:blipFill>
        <p:spPr bwMode="auto">
          <a:xfrm>
            <a:off x="5857884" y="2071678"/>
            <a:ext cx="294934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14612" y="918421"/>
            <a:ext cx="3071834" cy="3367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Rectángulo"/>
          <p:cNvSpPr/>
          <p:nvPr/>
        </p:nvSpPr>
        <p:spPr>
          <a:xfrm>
            <a:off x="6215074" y="1428736"/>
            <a:ext cx="2332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https://pixlr.com/es/e/</a:t>
            </a:r>
            <a:endParaRPr lang="es-ES" dirty="0"/>
          </a:p>
        </p:txBody>
      </p:sp>
      <p:sp>
        <p:nvSpPr>
          <p:cNvPr id="12" name="11 Rectángulo"/>
          <p:cNvSpPr/>
          <p:nvPr/>
        </p:nvSpPr>
        <p:spPr>
          <a:xfrm>
            <a:off x="214282" y="214290"/>
            <a:ext cx="38048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Módulo Marketing Digital</a:t>
            </a:r>
          </a:p>
          <a:p>
            <a:r>
              <a:rPr lang="es-ES" dirty="0" smtClean="0"/>
              <a:t>Edición de fotografías, trabajo a capas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209</Words>
  <Application>Microsoft Office PowerPoint</Application>
  <PresentationFormat>Presentación en pantalla (4:3)</PresentationFormat>
  <Paragraphs>43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Ana M Gutierrez</dc:creator>
  <cp:lastModifiedBy>Ana M Gutierrez</cp:lastModifiedBy>
  <cp:revision>14</cp:revision>
  <dcterms:created xsi:type="dcterms:W3CDTF">2021-10-15T08:27:15Z</dcterms:created>
  <dcterms:modified xsi:type="dcterms:W3CDTF">2021-12-09T10:55:21Z</dcterms:modified>
</cp:coreProperties>
</file>